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25"/>
  </p:notesMasterIdLst>
  <p:sldIdLst>
    <p:sldId id="289" r:id="rId2"/>
    <p:sldId id="258" r:id="rId3"/>
    <p:sldId id="257" r:id="rId4"/>
    <p:sldId id="275" r:id="rId5"/>
    <p:sldId id="274" r:id="rId6"/>
    <p:sldId id="276" r:id="rId7"/>
    <p:sldId id="262" r:id="rId8"/>
    <p:sldId id="277" r:id="rId9"/>
    <p:sldId id="278" r:id="rId10"/>
    <p:sldId id="279" r:id="rId11"/>
    <p:sldId id="285" r:id="rId12"/>
    <p:sldId id="288" r:id="rId13"/>
    <p:sldId id="286" r:id="rId14"/>
    <p:sldId id="282" r:id="rId15"/>
    <p:sldId id="271" r:id="rId16"/>
    <p:sldId id="283" r:id="rId17"/>
    <p:sldId id="281" r:id="rId18"/>
    <p:sldId id="284" r:id="rId19"/>
    <p:sldId id="269" r:id="rId20"/>
    <p:sldId id="290" r:id="rId21"/>
    <p:sldId id="265" r:id="rId22"/>
    <p:sldId id="266"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53" autoAdjust="0"/>
  </p:normalViewPr>
  <p:slideViewPr>
    <p:cSldViewPr snapToGrid="0">
      <p:cViewPr varScale="1">
        <p:scale>
          <a:sx n="108" d="100"/>
          <a:sy n="108" d="100"/>
        </p:scale>
        <p:origin x="1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AFD96-3601-4F17-BB82-DBBBA6C512D5}" type="doc">
      <dgm:prSet loTypeId="urn:microsoft.com/office/officeart/2005/8/layout/hierarchy5" loCatId="hierarchy" qsTypeId="urn:microsoft.com/office/officeart/2005/8/quickstyle/simple2" qsCatId="simple" csTypeId="urn:microsoft.com/office/officeart/2005/8/colors/accent0_3" csCatId="mainScheme" phldr="1"/>
      <dgm:spPr/>
      <dgm:t>
        <a:bodyPr rtlCol="0"/>
        <a:lstStyle/>
        <a:p>
          <a:pPr rtl="0"/>
          <a:endParaRPr lang="en-US"/>
        </a:p>
      </dgm:t>
    </dgm:pt>
    <dgm:pt modelId="{19599602-9E94-449B-AE02-46C30491E28C}">
      <dgm:prSet phldrT="[Text]" custT="1"/>
      <dgm:spPr>
        <a:solidFill>
          <a:schemeClr val="accent5">
            <a:lumMod val="50000"/>
          </a:schemeClr>
        </a:solidFill>
        <a:ln>
          <a:noFill/>
        </a:ln>
      </dgm:spPr>
      <dgm:t>
        <a:bodyPr rtlCol="0"/>
        <a:lstStyle/>
        <a:p>
          <a:pPr rtl="0"/>
          <a:r>
            <a:rPr lang="en-GB" sz="1200" noProof="0" dirty="0">
              <a:solidFill>
                <a:schemeClr val="bg1"/>
              </a:solidFill>
            </a:rPr>
            <a:t>Project 3</a:t>
          </a:r>
        </a:p>
      </dgm:t>
    </dgm:pt>
    <dgm:pt modelId="{FF371F54-3EAD-4229-B33D-30FA8E522AE4}" type="parTrans" cxnId="{7A02F5AF-F9F5-4778-A66E-DE024A3A34D9}">
      <dgm:prSet/>
      <dgm:spPr/>
      <dgm:t>
        <a:bodyPr rtlCol="0"/>
        <a:lstStyle/>
        <a:p>
          <a:pPr rtl="0"/>
          <a:endParaRPr lang="en-GB" noProof="0" dirty="0"/>
        </a:p>
      </dgm:t>
    </dgm:pt>
    <dgm:pt modelId="{2A88706E-F8B3-4E84-B216-AB828E178267}" type="sibTrans" cxnId="{7A02F5AF-F9F5-4778-A66E-DE024A3A34D9}">
      <dgm:prSet/>
      <dgm:spPr/>
      <dgm:t>
        <a:bodyPr rtlCol="0"/>
        <a:lstStyle/>
        <a:p>
          <a:pPr rtl="0"/>
          <a:endParaRPr lang="en-GB" noProof="0" dirty="0"/>
        </a:p>
      </dgm:t>
    </dgm:pt>
    <dgm:pt modelId="{6FD54DCC-0420-4B69-949E-C600DAC3EA80}">
      <dgm:prSet phldrT="[Text]"/>
      <dgm:spPr>
        <a:solidFill>
          <a:schemeClr val="accent5">
            <a:lumMod val="75000"/>
          </a:schemeClr>
        </a:solidFill>
        <a:ln>
          <a:noFill/>
        </a:ln>
      </dgm:spPr>
      <dgm:t>
        <a:bodyPr rtlCol="0"/>
        <a:lstStyle/>
        <a:p>
          <a:pPr rtl="0"/>
          <a:r>
            <a:rPr lang="en-GB" noProof="0" dirty="0">
              <a:solidFill>
                <a:schemeClr val="tx1"/>
              </a:solidFill>
            </a:rPr>
            <a:t>Data</a:t>
          </a:r>
        </a:p>
      </dgm:t>
    </dgm:pt>
    <dgm:pt modelId="{6F5CF077-1342-46A1-93F1-68D7723F3F8C}" type="parTrans" cxnId="{A9A39EE7-F441-4563-AFFD-666EC4C4FD54}">
      <dgm:prSet/>
      <dgm:spPr>
        <a:solidFill>
          <a:schemeClr val="accent2">
            <a:lumMod val="75000"/>
          </a:schemeClr>
        </a:solidFill>
      </dgm:spPr>
      <dgm:t>
        <a:bodyPr rtlCol="0"/>
        <a:lstStyle/>
        <a:p>
          <a:pPr rtl="0"/>
          <a:endParaRPr lang="en-GB" noProof="0" dirty="0">
            <a:solidFill>
              <a:schemeClr val="tx1"/>
            </a:solidFill>
          </a:endParaRPr>
        </a:p>
      </dgm:t>
    </dgm:pt>
    <dgm:pt modelId="{CE57F18C-7754-4245-BB8D-0DDD9139AB8E}" type="sibTrans" cxnId="{A9A39EE7-F441-4563-AFFD-666EC4C4FD54}">
      <dgm:prSet/>
      <dgm:spPr/>
      <dgm:t>
        <a:bodyPr rtlCol="0"/>
        <a:lstStyle/>
        <a:p>
          <a:pPr rtl="0"/>
          <a:endParaRPr lang="en-GB" noProof="0" dirty="0"/>
        </a:p>
      </dgm:t>
    </dgm:pt>
    <dgm:pt modelId="{0C87090F-02B0-44D5-BD4B-E5AE0D1FA7F1}">
      <dgm:prSet phldrT="[Text]"/>
      <dgm:spPr>
        <a:solidFill>
          <a:schemeClr val="accent5">
            <a:lumMod val="75000"/>
          </a:schemeClr>
        </a:solidFill>
        <a:ln>
          <a:noFill/>
        </a:ln>
      </dgm:spPr>
      <dgm:t>
        <a:bodyPr rtlCol="0"/>
        <a:lstStyle/>
        <a:p>
          <a:pPr rtl="0"/>
          <a:r>
            <a:rPr lang="en-GB" noProof="0" dirty="0">
              <a:solidFill>
                <a:schemeClr val="tx1"/>
              </a:solidFill>
            </a:rPr>
            <a:t>Database: SQLite</a:t>
          </a:r>
        </a:p>
      </dgm:t>
    </dgm:pt>
    <dgm:pt modelId="{48F43ED3-A177-4096-B556-EB782F87985E}" type="parTrans" cxnId="{30E0B992-157A-405B-8572-770CFD4D21A1}">
      <dgm:prSet/>
      <dgm:spPr>
        <a:solidFill>
          <a:schemeClr val="accent2">
            <a:lumMod val="75000"/>
          </a:schemeClr>
        </a:solidFill>
      </dgm:spPr>
      <dgm:t>
        <a:bodyPr rtlCol="0"/>
        <a:lstStyle/>
        <a:p>
          <a:pPr rtl="0"/>
          <a:endParaRPr lang="en-GB" noProof="0" dirty="0">
            <a:solidFill>
              <a:schemeClr val="tx1"/>
            </a:solidFill>
          </a:endParaRPr>
        </a:p>
      </dgm:t>
    </dgm:pt>
    <dgm:pt modelId="{24E0BA02-AFC8-4BBC-85FF-8CECFE2FDD5C}" type="sibTrans" cxnId="{30E0B992-157A-405B-8572-770CFD4D21A1}">
      <dgm:prSet/>
      <dgm:spPr/>
      <dgm:t>
        <a:bodyPr rtlCol="0"/>
        <a:lstStyle/>
        <a:p>
          <a:pPr rtl="0"/>
          <a:endParaRPr lang="en-GB" noProof="0" dirty="0"/>
        </a:p>
      </dgm:t>
    </dgm:pt>
    <dgm:pt modelId="{A97D053E-A973-4364-B69E-A280008FFC90}">
      <dgm:prSet phldrT="[Text]"/>
      <dgm:spPr>
        <a:solidFill>
          <a:schemeClr val="accent5">
            <a:lumMod val="60000"/>
            <a:lumOff val="40000"/>
          </a:schemeClr>
        </a:solidFill>
        <a:ln>
          <a:noFill/>
        </a:ln>
      </dgm:spPr>
      <dgm:t>
        <a:bodyPr rtlCol="0"/>
        <a:lstStyle/>
        <a:p>
          <a:pPr rtl="0"/>
          <a:r>
            <a:rPr lang="en-GB" noProof="0" dirty="0">
              <a:solidFill>
                <a:schemeClr val="tx1"/>
              </a:solidFill>
            </a:rPr>
            <a:t>IMDb</a:t>
          </a:r>
        </a:p>
      </dgm:t>
    </dgm:pt>
    <dgm:pt modelId="{0269C22A-A20B-4CCC-917A-8B311E437315}" type="parTrans" cxnId="{06C05031-CC2B-43C8-8D83-6BE882BBEE11}">
      <dgm:prSet/>
      <dgm:spPr>
        <a:solidFill>
          <a:schemeClr val="accent2">
            <a:lumMod val="75000"/>
          </a:schemeClr>
        </a:solidFill>
      </dgm:spPr>
      <dgm:t>
        <a:bodyPr rtlCol="0"/>
        <a:lstStyle/>
        <a:p>
          <a:pPr rtl="0"/>
          <a:endParaRPr lang="en-GB" noProof="0" dirty="0">
            <a:solidFill>
              <a:schemeClr val="tx1"/>
            </a:solidFill>
          </a:endParaRPr>
        </a:p>
      </dgm:t>
    </dgm:pt>
    <dgm:pt modelId="{243C102C-DAA2-4245-A1D1-9E6A71F7AB05}" type="sibTrans" cxnId="{06C05031-CC2B-43C8-8D83-6BE882BBEE11}">
      <dgm:prSet/>
      <dgm:spPr/>
      <dgm:t>
        <a:bodyPr rtlCol="0"/>
        <a:lstStyle/>
        <a:p>
          <a:pPr rtl="0"/>
          <a:endParaRPr lang="en-GB" noProof="0" dirty="0"/>
        </a:p>
      </dgm:t>
    </dgm:pt>
    <dgm:pt modelId="{08C67706-5164-DF45-9AA9-4A2AC92750DC}">
      <dgm:prSet/>
      <dgm:spPr>
        <a:solidFill>
          <a:schemeClr val="accent5">
            <a:lumMod val="75000"/>
          </a:schemeClr>
        </a:solidFill>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solidFill>
                <a:schemeClr val="tx1"/>
              </a:solidFill>
            </a:rPr>
            <a:t>Static</a:t>
          </a:r>
          <a:endParaRPr 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marL="0" lvl="0" defTabSz="444500">
            <a:lnSpc>
              <a:spcPct val="90000"/>
            </a:lnSpc>
            <a:spcBef>
              <a:spcPct val="0"/>
            </a:spcBef>
            <a:spcAft>
              <a:spcPct val="35000"/>
            </a:spcAft>
            <a:buNone/>
          </a:pPr>
          <a:endParaRPr lang="en-GB" dirty="0">
            <a:solidFill>
              <a:schemeClr val="tx1"/>
            </a:solidFill>
          </a:endParaRPr>
        </a:p>
      </dgm:t>
    </dgm:pt>
    <dgm:pt modelId="{864B97DF-DA80-3A4B-9CF0-7CD749D98A0C}" type="parTrans" cxnId="{A9BD685A-DE7F-3242-8862-C1F950EF45BD}">
      <dgm:prSet/>
      <dgm:spPr/>
      <dgm:t>
        <a:bodyPr/>
        <a:lstStyle/>
        <a:p>
          <a:endParaRPr lang="en-GB">
            <a:solidFill>
              <a:schemeClr val="tx1"/>
            </a:solidFill>
          </a:endParaRPr>
        </a:p>
      </dgm:t>
    </dgm:pt>
    <dgm:pt modelId="{ECE0BD13-0363-0448-A938-01FEE72171F2}" type="sibTrans" cxnId="{A9BD685A-DE7F-3242-8862-C1F950EF45BD}">
      <dgm:prSet/>
      <dgm:spPr/>
      <dgm:t>
        <a:bodyPr/>
        <a:lstStyle/>
        <a:p>
          <a:endParaRPr lang="en-GB"/>
        </a:p>
      </dgm:t>
    </dgm:pt>
    <dgm:pt modelId="{8734A0CF-C2D5-9340-8C34-653EFB13B463}">
      <dgm:prSet/>
      <dgm:spPr>
        <a:solidFill>
          <a:schemeClr val="accent5">
            <a:lumMod val="75000"/>
          </a:schemeClr>
        </a:solidFill>
      </dgm:spPr>
      <dgm:t>
        <a:bodyPr/>
        <a:lstStyle/>
        <a:p>
          <a:r>
            <a:rPr lang="en-GB" dirty="0">
              <a:solidFill>
                <a:schemeClr val="tx1"/>
              </a:solidFill>
            </a:rPr>
            <a:t>Templates</a:t>
          </a:r>
        </a:p>
      </dgm:t>
    </dgm:pt>
    <dgm:pt modelId="{04F9CBBC-23DA-7546-95C9-94F5707B8FCB}" type="parTrans" cxnId="{56FB51EB-3D95-4943-93D4-2975E6F2740D}">
      <dgm:prSet/>
      <dgm:spPr/>
      <dgm:t>
        <a:bodyPr/>
        <a:lstStyle/>
        <a:p>
          <a:endParaRPr lang="en-GB">
            <a:solidFill>
              <a:schemeClr val="tx1"/>
            </a:solidFill>
          </a:endParaRPr>
        </a:p>
      </dgm:t>
    </dgm:pt>
    <dgm:pt modelId="{13625156-EC94-3F45-A421-06F3F0A584DF}" type="sibTrans" cxnId="{56FB51EB-3D95-4943-93D4-2975E6F2740D}">
      <dgm:prSet/>
      <dgm:spPr/>
      <dgm:t>
        <a:bodyPr/>
        <a:lstStyle/>
        <a:p>
          <a:endParaRPr lang="en-GB"/>
        </a:p>
      </dgm:t>
    </dgm:pt>
    <dgm:pt modelId="{E94984AF-256F-D848-B212-28C7A9AD1B16}">
      <dgm:prSet/>
      <dgm:spPr>
        <a:solidFill>
          <a:schemeClr val="accent5">
            <a:lumMod val="75000"/>
          </a:schemeClr>
        </a:solidFill>
      </dgm:spPr>
      <dgm:t>
        <a:bodyPr/>
        <a:lstStyle/>
        <a:p>
          <a:r>
            <a:rPr lang="en-GB" dirty="0">
              <a:solidFill>
                <a:schemeClr val="tx1"/>
              </a:solidFill>
            </a:rPr>
            <a:t>App</a:t>
          </a:r>
        </a:p>
      </dgm:t>
    </dgm:pt>
    <dgm:pt modelId="{8251F708-794A-A84C-8DB5-869BEAFC4794}" type="parTrans" cxnId="{0DED0B9F-871A-404C-A928-F5C088FB2F49}">
      <dgm:prSet/>
      <dgm:spPr/>
      <dgm:t>
        <a:bodyPr/>
        <a:lstStyle/>
        <a:p>
          <a:endParaRPr lang="en-GB">
            <a:solidFill>
              <a:schemeClr val="tx1"/>
            </a:solidFill>
          </a:endParaRPr>
        </a:p>
      </dgm:t>
    </dgm:pt>
    <dgm:pt modelId="{9A62345A-E230-7843-9B1A-A85CFC16F449}" type="sibTrans" cxnId="{0DED0B9F-871A-404C-A928-F5C088FB2F49}">
      <dgm:prSet/>
      <dgm:spPr/>
      <dgm:t>
        <a:bodyPr/>
        <a:lstStyle/>
        <a:p>
          <a:endParaRPr lang="en-GB"/>
        </a:p>
      </dgm:t>
    </dgm:pt>
    <dgm:pt modelId="{1A94D251-C1DF-49B7-B803-397CC4E374C8}">
      <dgm:prSet phldrT="[Text]"/>
      <dgm:spPr>
        <a:solidFill>
          <a:schemeClr val="accent5">
            <a:lumMod val="60000"/>
            <a:lumOff val="40000"/>
          </a:schemeClr>
        </a:solidFill>
        <a:ln>
          <a:noFill/>
        </a:ln>
      </dgm:spPr>
      <dgm:t>
        <a:bodyPr rtlCol="0"/>
        <a:lstStyle/>
        <a:p>
          <a:pPr rtl="0"/>
          <a:r>
            <a:rPr lang="en-GB" noProof="0" dirty="0">
              <a:solidFill>
                <a:schemeClr val="tx1"/>
              </a:solidFill>
            </a:rPr>
            <a:t>IMDb_top_1000</a:t>
          </a:r>
        </a:p>
      </dgm:t>
    </dgm:pt>
    <dgm:pt modelId="{4B83F8D2-E6F1-4C2F-B422-0FF1AFE48807}" type="sibTrans" cxnId="{EB889005-384A-468F-A438-BCA4BE21A4EE}">
      <dgm:prSet/>
      <dgm:spPr/>
      <dgm:t>
        <a:bodyPr rtlCol="0"/>
        <a:lstStyle/>
        <a:p>
          <a:pPr rtl="0"/>
          <a:endParaRPr lang="en-GB" noProof="0" dirty="0"/>
        </a:p>
      </dgm:t>
    </dgm:pt>
    <dgm:pt modelId="{83470605-D50B-47C5-85E0-6C97CC1DEF2D}" type="parTrans" cxnId="{EB889005-384A-468F-A438-BCA4BE21A4EE}">
      <dgm:prSet/>
      <dgm:spPr>
        <a:solidFill>
          <a:schemeClr val="accent2">
            <a:lumMod val="75000"/>
          </a:schemeClr>
        </a:solidFill>
      </dgm:spPr>
      <dgm:t>
        <a:bodyPr rtlCol="0"/>
        <a:lstStyle/>
        <a:p>
          <a:pPr rtl="0"/>
          <a:endParaRPr lang="en-GB" noProof="0" dirty="0">
            <a:solidFill>
              <a:schemeClr val="tx1"/>
            </a:solidFill>
          </a:endParaRPr>
        </a:p>
      </dgm:t>
    </dgm:pt>
    <dgm:pt modelId="{D6D663EA-8C9E-4A6C-8696-EA6202B67EB8}">
      <dgm:prSet phldrT="[Text]"/>
      <dgm:spPr>
        <a:solidFill>
          <a:schemeClr val="accent5">
            <a:lumMod val="60000"/>
            <a:lumOff val="40000"/>
          </a:schemeClr>
        </a:solidFill>
        <a:ln>
          <a:noFill/>
        </a:ln>
      </dgm:spPr>
      <dgm:t>
        <a:bodyPr rtlCol="0"/>
        <a:lstStyle/>
        <a:p>
          <a:pPr rtl="0"/>
          <a:r>
            <a:rPr lang="en-GB" noProof="0" dirty="0">
              <a:solidFill>
                <a:schemeClr val="tx1"/>
              </a:solidFill>
            </a:rPr>
            <a:t>DF</a:t>
          </a:r>
        </a:p>
      </dgm:t>
    </dgm:pt>
    <dgm:pt modelId="{350208D2-B2AB-46F5-A396-E4E2016A900E}" type="sibTrans" cxnId="{6AD0832E-D0E5-4DFA-A2C1-539A1049A92A}">
      <dgm:prSet/>
      <dgm:spPr/>
      <dgm:t>
        <a:bodyPr rtlCol="0"/>
        <a:lstStyle/>
        <a:p>
          <a:pPr rtl="0"/>
          <a:endParaRPr lang="en-GB" noProof="0" dirty="0"/>
        </a:p>
      </dgm:t>
    </dgm:pt>
    <dgm:pt modelId="{C618F4B1-D56C-40B0-A9BB-A1AC22AA90C0}" type="parTrans" cxnId="{6AD0832E-D0E5-4DFA-A2C1-539A1049A92A}">
      <dgm:prSet/>
      <dgm:spPr>
        <a:solidFill>
          <a:schemeClr val="accent2">
            <a:lumMod val="75000"/>
          </a:schemeClr>
        </a:solidFill>
      </dgm:spPr>
      <dgm:t>
        <a:bodyPr rtlCol="0"/>
        <a:lstStyle/>
        <a:p>
          <a:pPr rtl="0"/>
          <a:endParaRPr lang="en-GB" noProof="0" dirty="0">
            <a:solidFill>
              <a:schemeClr val="tx1"/>
            </a:solidFill>
          </a:endParaRPr>
        </a:p>
      </dgm:t>
    </dgm:pt>
    <dgm:pt modelId="{2A4C638D-BC5B-4648-B4BD-483E53875A9C}">
      <dgm:prSet/>
      <dgm:spPr>
        <a:solidFill>
          <a:schemeClr val="accent5">
            <a:lumMod val="60000"/>
            <a:lumOff val="40000"/>
          </a:schemeClr>
        </a:solidFill>
      </dgm:spPr>
      <dgm:t>
        <a:bodyPr/>
        <a:lstStyle/>
        <a:p>
          <a:r>
            <a:rPr lang="en-GB" dirty="0">
              <a:solidFill>
                <a:schemeClr val="tx1"/>
              </a:solidFill>
            </a:rPr>
            <a:t>CSS</a:t>
          </a:r>
        </a:p>
      </dgm:t>
    </dgm:pt>
    <dgm:pt modelId="{53F72CB7-8B12-9246-BCEE-A0FD2096563A}" type="parTrans" cxnId="{B520BB84-DC38-2D4A-905C-82E9CB023D45}">
      <dgm:prSet/>
      <dgm:spPr/>
      <dgm:t>
        <a:bodyPr/>
        <a:lstStyle/>
        <a:p>
          <a:endParaRPr lang="en-GB">
            <a:solidFill>
              <a:schemeClr val="tx1"/>
            </a:solidFill>
          </a:endParaRPr>
        </a:p>
      </dgm:t>
    </dgm:pt>
    <dgm:pt modelId="{3D07FEB1-6CAB-FB44-8279-49BB6E745C91}" type="sibTrans" cxnId="{B520BB84-DC38-2D4A-905C-82E9CB023D45}">
      <dgm:prSet/>
      <dgm:spPr/>
      <dgm:t>
        <a:bodyPr/>
        <a:lstStyle/>
        <a:p>
          <a:endParaRPr lang="en-GB"/>
        </a:p>
      </dgm:t>
    </dgm:pt>
    <dgm:pt modelId="{2D3DC4FD-2991-AD4B-917D-BC77DB9DA28C}">
      <dgm:prSet/>
      <dgm:spPr>
        <a:solidFill>
          <a:schemeClr val="accent5">
            <a:lumMod val="60000"/>
            <a:lumOff val="40000"/>
          </a:schemeClr>
        </a:solidFill>
      </dgm:spPr>
      <dgm:t>
        <a:bodyPr/>
        <a:lstStyle/>
        <a:p>
          <a:r>
            <a:rPr lang="en-GB" dirty="0">
              <a:solidFill>
                <a:schemeClr val="tx1"/>
              </a:solidFill>
            </a:rPr>
            <a:t>JS</a:t>
          </a:r>
        </a:p>
      </dgm:t>
    </dgm:pt>
    <dgm:pt modelId="{EEC2177C-5967-9245-8F79-FE0DA582AEB1}" type="parTrans" cxnId="{C7E50C62-ED40-D248-BAE5-6C638E5567A9}">
      <dgm:prSet/>
      <dgm:spPr/>
      <dgm:t>
        <a:bodyPr/>
        <a:lstStyle/>
        <a:p>
          <a:endParaRPr lang="en-GB">
            <a:solidFill>
              <a:schemeClr val="tx1"/>
            </a:solidFill>
          </a:endParaRPr>
        </a:p>
      </dgm:t>
    </dgm:pt>
    <dgm:pt modelId="{8A3E9D5D-577D-3148-A014-1AF6AE49F402}" type="sibTrans" cxnId="{C7E50C62-ED40-D248-BAE5-6C638E5567A9}">
      <dgm:prSet/>
      <dgm:spPr/>
      <dgm:t>
        <a:bodyPr/>
        <a:lstStyle/>
        <a:p>
          <a:endParaRPr lang="en-GB"/>
        </a:p>
      </dgm:t>
    </dgm:pt>
    <dgm:pt modelId="{62F5E86C-637E-1D4E-8D06-5A9EBC7B6C9E}">
      <dgm:prSet/>
      <dgm:spPr>
        <a:solidFill>
          <a:schemeClr val="accent5">
            <a:lumMod val="60000"/>
            <a:lumOff val="40000"/>
          </a:schemeClr>
        </a:solidFill>
      </dgm:spPr>
      <dgm:t>
        <a:bodyPr/>
        <a:lstStyle/>
        <a:p>
          <a:r>
            <a:rPr lang="en-GB" dirty="0">
              <a:solidFill>
                <a:schemeClr val="tx1"/>
              </a:solidFill>
            </a:rPr>
            <a:t>Jupyter</a:t>
          </a:r>
        </a:p>
      </dgm:t>
    </dgm:pt>
    <dgm:pt modelId="{84909399-FCC5-6047-9B5F-CF7BF83251C4}" type="parTrans" cxnId="{687D4B3E-0F38-E84C-AECB-C2E55CB0F8EE}">
      <dgm:prSet/>
      <dgm:spPr/>
      <dgm:t>
        <a:bodyPr/>
        <a:lstStyle/>
        <a:p>
          <a:endParaRPr lang="en-GB">
            <a:solidFill>
              <a:schemeClr val="tx1"/>
            </a:solidFill>
          </a:endParaRPr>
        </a:p>
      </dgm:t>
    </dgm:pt>
    <dgm:pt modelId="{0667287D-4205-6942-BC78-03498072A0C0}" type="sibTrans" cxnId="{687D4B3E-0F38-E84C-AECB-C2E55CB0F8EE}">
      <dgm:prSet/>
      <dgm:spPr/>
      <dgm:t>
        <a:bodyPr/>
        <a:lstStyle/>
        <a:p>
          <a:endParaRPr lang="en-GB"/>
        </a:p>
      </dgm:t>
    </dgm:pt>
    <dgm:pt modelId="{05C009D4-C2FB-BD4C-8F61-8D6944898955}">
      <dgm:prSet/>
      <dgm:spPr>
        <a:solidFill>
          <a:schemeClr val="accent5">
            <a:lumMod val="60000"/>
            <a:lumOff val="40000"/>
          </a:schemeClr>
        </a:solidFill>
      </dgm:spPr>
      <dgm:t>
        <a:bodyPr/>
        <a:lstStyle/>
        <a:p>
          <a:r>
            <a:rPr lang="en-GB" dirty="0">
              <a:solidFill>
                <a:schemeClr val="tx1"/>
              </a:solidFill>
            </a:rPr>
            <a:t>HTML</a:t>
          </a:r>
        </a:p>
      </dgm:t>
    </dgm:pt>
    <dgm:pt modelId="{1CCB9B1E-2CCF-5946-8048-F8BACED61B48}" type="parTrans" cxnId="{75EC0FCB-2872-6D42-BCBE-D7E1F75DBAA0}">
      <dgm:prSet/>
      <dgm:spPr/>
      <dgm:t>
        <a:bodyPr/>
        <a:lstStyle/>
        <a:p>
          <a:endParaRPr lang="en-GB">
            <a:solidFill>
              <a:schemeClr val="tx1"/>
            </a:solidFill>
          </a:endParaRPr>
        </a:p>
      </dgm:t>
    </dgm:pt>
    <dgm:pt modelId="{4B9F66AC-D4BD-A34E-A59B-B9920CD7A7B6}" type="sibTrans" cxnId="{75EC0FCB-2872-6D42-BCBE-D7E1F75DBAA0}">
      <dgm:prSet/>
      <dgm:spPr/>
      <dgm:t>
        <a:bodyPr/>
        <a:lstStyle/>
        <a:p>
          <a:endParaRPr lang="en-GB"/>
        </a:p>
      </dgm:t>
    </dgm:pt>
    <dgm:pt modelId="{65C86220-2E0F-B04D-9EC4-15E6A9603ECB}">
      <dgm:prSet/>
      <dgm:spPr>
        <a:solidFill>
          <a:schemeClr val="accent5">
            <a:lumMod val="40000"/>
            <a:lumOff val="60000"/>
          </a:schemeClr>
        </a:solidFill>
      </dgm:spPr>
      <dgm:t>
        <a:bodyPr/>
        <a:lstStyle/>
        <a:p>
          <a:r>
            <a:rPr lang="en-GB" dirty="0">
              <a:solidFill>
                <a:schemeClr val="tx1"/>
              </a:solidFill>
            </a:rPr>
            <a:t>Dashboard</a:t>
          </a:r>
        </a:p>
      </dgm:t>
    </dgm:pt>
    <dgm:pt modelId="{D95DCAA9-7C90-F247-B45F-E32BE7301686}" type="parTrans" cxnId="{3F531890-9159-D34E-84BE-01572922A7F1}">
      <dgm:prSet/>
      <dgm:spPr/>
      <dgm:t>
        <a:bodyPr/>
        <a:lstStyle/>
        <a:p>
          <a:endParaRPr lang="en-GB">
            <a:solidFill>
              <a:schemeClr val="tx1"/>
            </a:solidFill>
          </a:endParaRPr>
        </a:p>
      </dgm:t>
    </dgm:pt>
    <dgm:pt modelId="{B32D4242-47A7-F34A-8036-DB9487022B6E}" type="sibTrans" cxnId="{3F531890-9159-D34E-84BE-01572922A7F1}">
      <dgm:prSet/>
      <dgm:spPr/>
      <dgm:t>
        <a:bodyPr/>
        <a:lstStyle/>
        <a:p>
          <a:endParaRPr lang="en-GB"/>
        </a:p>
      </dgm:t>
    </dgm:pt>
    <dgm:pt modelId="{49943F06-C2BF-C34C-B972-A465BE23A5F4}">
      <dgm:prSet/>
      <dgm:spPr>
        <a:solidFill>
          <a:schemeClr val="accent5">
            <a:lumMod val="40000"/>
            <a:lumOff val="60000"/>
          </a:schemeClr>
        </a:solidFill>
      </dgm:spPr>
      <dgm:t>
        <a:bodyPr/>
        <a:lstStyle/>
        <a:p>
          <a:r>
            <a:rPr lang="en-GB" dirty="0">
              <a:solidFill>
                <a:schemeClr val="tx1"/>
              </a:solidFill>
            </a:rPr>
            <a:t>Index</a:t>
          </a:r>
        </a:p>
      </dgm:t>
    </dgm:pt>
    <dgm:pt modelId="{C910D050-1A8B-9D4F-95A4-1E125AC78793}" type="parTrans" cxnId="{62F14790-B7D0-6C4B-B5EC-CF545D69DB5D}">
      <dgm:prSet/>
      <dgm:spPr/>
      <dgm:t>
        <a:bodyPr/>
        <a:lstStyle/>
        <a:p>
          <a:endParaRPr lang="en-GB">
            <a:solidFill>
              <a:schemeClr val="tx1"/>
            </a:solidFill>
          </a:endParaRPr>
        </a:p>
      </dgm:t>
    </dgm:pt>
    <dgm:pt modelId="{20D0BC47-CA45-3840-9893-A471CD91C1B5}" type="sibTrans" cxnId="{62F14790-B7D0-6C4B-B5EC-CF545D69DB5D}">
      <dgm:prSet/>
      <dgm:spPr/>
      <dgm:t>
        <a:bodyPr/>
        <a:lstStyle/>
        <a:p>
          <a:endParaRPr lang="en-GB"/>
        </a:p>
      </dgm:t>
    </dgm:pt>
    <dgm:pt modelId="{991DD7BB-FD91-49EE-AAF5-140AB35E43F7}">
      <dgm:prSet/>
      <dgm:spPr>
        <a:solidFill>
          <a:schemeClr val="accent5">
            <a:lumMod val="60000"/>
            <a:lumOff val="40000"/>
          </a:schemeClr>
        </a:solidFill>
        <a:ln>
          <a:noFill/>
        </a:ln>
      </dgm:spPr>
      <dgm:t>
        <a:bodyPr rtlCol="0"/>
        <a:lstStyle/>
        <a:p>
          <a:pPr rtl="0"/>
          <a:r>
            <a:rPr lang="en-GB" noProof="0" dirty="0">
              <a:solidFill>
                <a:schemeClr val="tx1"/>
              </a:solidFill>
            </a:rPr>
            <a:t>BMO</a:t>
          </a:r>
        </a:p>
      </dgm:t>
    </dgm:pt>
    <dgm:pt modelId="{8C5DE38B-5BD6-4776-8A20-AEE9D7B23E51}" type="sibTrans" cxnId="{2B80D23B-5A2B-4D63-AF88-2D04D8D865AC}">
      <dgm:prSet/>
      <dgm:spPr/>
      <dgm:t>
        <a:bodyPr rtlCol="0"/>
        <a:lstStyle/>
        <a:p>
          <a:pPr rtl="0"/>
          <a:endParaRPr lang="en-GB" noProof="0" dirty="0"/>
        </a:p>
      </dgm:t>
    </dgm:pt>
    <dgm:pt modelId="{E3D22BD8-B8F5-4AEB-A8DD-53D6A1A29BAD}" type="parTrans" cxnId="{2B80D23B-5A2B-4D63-AF88-2D04D8D865AC}">
      <dgm:prSet/>
      <dgm:spPr>
        <a:solidFill>
          <a:schemeClr val="accent2">
            <a:lumMod val="75000"/>
          </a:schemeClr>
        </a:solidFill>
      </dgm:spPr>
      <dgm:t>
        <a:bodyPr rtlCol="0"/>
        <a:lstStyle/>
        <a:p>
          <a:pPr rtl="0"/>
          <a:endParaRPr lang="en-GB" noProof="0" dirty="0">
            <a:solidFill>
              <a:schemeClr val="tx1"/>
            </a:solidFill>
          </a:endParaRPr>
        </a:p>
      </dgm:t>
    </dgm:pt>
    <dgm:pt modelId="{A3F860AD-1F5E-8C4E-A7EE-AB41240BF52F}">
      <dgm:prSet/>
      <dgm:spPr>
        <a:solidFill>
          <a:schemeClr val="accent5">
            <a:lumMod val="40000"/>
            <a:lumOff val="60000"/>
          </a:schemeClr>
        </a:solidFill>
      </dgm:spPr>
      <dgm:t>
        <a:bodyPr/>
        <a:lstStyle/>
        <a:p>
          <a:r>
            <a:rPr lang="en-GB" dirty="0">
              <a:solidFill>
                <a:schemeClr val="tx1"/>
              </a:solidFill>
            </a:rPr>
            <a:t>Map</a:t>
          </a:r>
        </a:p>
      </dgm:t>
    </dgm:pt>
    <dgm:pt modelId="{B64FA1A0-180E-324D-BE24-152932FEAEBA}" type="parTrans" cxnId="{B72934A6-960E-F742-B2A9-0300AE7A8CE4}">
      <dgm:prSet/>
      <dgm:spPr/>
      <dgm:t>
        <a:bodyPr/>
        <a:lstStyle/>
        <a:p>
          <a:endParaRPr lang="en-GB">
            <a:solidFill>
              <a:schemeClr val="tx1"/>
            </a:solidFill>
          </a:endParaRPr>
        </a:p>
      </dgm:t>
    </dgm:pt>
    <dgm:pt modelId="{9BF60E39-1C03-6449-AF73-1789973E8C34}" type="sibTrans" cxnId="{B72934A6-960E-F742-B2A9-0300AE7A8CE4}">
      <dgm:prSet/>
      <dgm:spPr/>
      <dgm:t>
        <a:bodyPr/>
        <a:lstStyle/>
        <a:p>
          <a:endParaRPr lang="en-GB"/>
        </a:p>
      </dgm:t>
    </dgm:pt>
    <dgm:pt modelId="{B5C11D33-EF69-FB4B-86D8-EC1E0FA1108F}">
      <dgm:prSet/>
      <dgm:spPr>
        <a:solidFill>
          <a:schemeClr val="accent5">
            <a:lumMod val="40000"/>
            <a:lumOff val="60000"/>
          </a:schemeClr>
        </a:solidFill>
      </dgm:spPr>
      <dgm:t>
        <a:bodyPr/>
        <a:lstStyle/>
        <a:p>
          <a:r>
            <a:rPr lang="en-GB" dirty="0">
              <a:solidFill>
                <a:schemeClr val="tx1"/>
              </a:solidFill>
            </a:rPr>
            <a:t>Search results</a:t>
          </a:r>
        </a:p>
      </dgm:t>
    </dgm:pt>
    <dgm:pt modelId="{274B825C-415F-D448-B065-7A5683157412}" type="parTrans" cxnId="{4B7AB4D5-4E9C-1742-BD99-6FD8FAE855F5}">
      <dgm:prSet/>
      <dgm:spPr/>
      <dgm:t>
        <a:bodyPr/>
        <a:lstStyle/>
        <a:p>
          <a:endParaRPr lang="en-GB">
            <a:solidFill>
              <a:schemeClr val="tx1"/>
            </a:solidFill>
          </a:endParaRPr>
        </a:p>
      </dgm:t>
    </dgm:pt>
    <dgm:pt modelId="{3E209A54-2CD3-F541-85AE-34762C22A411}" type="sibTrans" cxnId="{4B7AB4D5-4E9C-1742-BD99-6FD8FAE855F5}">
      <dgm:prSet/>
      <dgm:spPr/>
      <dgm:t>
        <a:bodyPr/>
        <a:lstStyle/>
        <a:p>
          <a:endParaRPr lang="en-GB"/>
        </a:p>
      </dgm:t>
    </dgm:pt>
    <dgm:pt modelId="{A4C7629A-820E-4C49-A0F9-B15840073177}">
      <dgm:prSet/>
      <dgm:spPr>
        <a:solidFill>
          <a:schemeClr val="accent5">
            <a:lumMod val="40000"/>
            <a:lumOff val="60000"/>
          </a:schemeClr>
        </a:solidFill>
      </dgm:spPr>
      <dgm:t>
        <a:bodyPr/>
        <a:lstStyle/>
        <a:p>
          <a:r>
            <a:rPr lang="en-GB" dirty="0">
              <a:solidFill>
                <a:schemeClr val="tx1"/>
              </a:solidFill>
            </a:rPr>
            <a:t>Movie details</a:t>
          </a:r>
        </a:p>
      </dgm:t>
    </dgm:pt>
    <dgm:pt modelId="{F515A637-9606-9042-B483-2D5402808C61}" type="parTrans" cxnId="{3DF43949-C59A-B14C-B3CA-568E50C4D0C5}">
      <dgm:prSet/>
      <dgm:spPr/>
      <dgm:t>
        <a:bodyPr/>
        <a:lstStyle/>
        <a:p>
          <a:endParaRPr lang="en-GB">
            <a:solidFill>
              <a:schemeClr val="tx1"/>
            </a:solidFill>
          </a:endParaRPr>
        </a:p>
      </dgm:t>
    </dgm:pt>
    <dgm:pt modelId="{B73A1C70-4492-454B-83BD-F77CA6A911DE}" type="sibTrans" cxnId="{3DF43949-C59A-B14C-B3CA-568E50C4D0C5}">
      <dgm:prSet/>
      <dgm:spPr/>
      <dgm:t>
        <a:bodyPr/>
        <a:lstStyle/>
        <a:p>
          <a:endParaRPr lang="en-GB"/>
        </a:p>
      </dgm:t>
    </dgm:pt>
    <dgm:pt modelId="{E033C1D0-1563-0A4E-9E2B-586108346B0A}">
      <dgm:prSet/>
      <dgm:spPr>
        <a:solidFill>
          <a:schemeClr val="accent5">
            <a:lumMod val="40000"/>
            <a:lumOff val="60000"/>
          </a:schemeClr>
        </a:solidFill>
      </dgm:spPr>
      <dgm:t>
        <a:bodyPr/>
        <a:lstStyle/>
        <a:p>
          <a:r>
            <a:rPr lang="en-GB" dirty="0">
              <a:solidFill>
                <a:schemeClr val="tx1"/>
              </a:solidFill>
            </a:rPr>
            <a:t>Dashboard</a:t>
          </a:r>
        </a:p>
      </dgm:t>
    </dgm:pt>
    <dgm:pt modelId="{54004E7F-8AA9-B243-9076-4317B45F74A0}" type="parTrans" cxnId="{AD141F87-3943-A84E-8463-C167671AA61B}">
      <dgm:prSet/>
      <dgm:spPr/>
      <dgm:t>
        <a:bodyPr/>
        <a:lstStyle/>
        <a:p>
          <a:endParaRPr lang="en-GB">
            <a:solidFill>
              <a:schemeClr val="tx1"/>
            </a:solidFill>
          </a:endParaRPr>
        </a:p>
      </dgm:t>
    </dgm:pt>
    <dgm:pt modelId="{121C5157-A257-4F49-9704-CA59C55F2457}" type="sibTrans" cxnId="{AD141F87-3943-A84E-8463-C167671AA61B}">
      <dgm:prSet/>
      <dgm:spPr/>
      <dgm:t>
        <a:bodyPr/>
        <a:lstStyle/>
        <a:p>
          <a:endParaRPr lang="en-GB"/>
        </a:p>
      </dgm:t>
    </dgm:pt>
    <dgm:pt modelId="{D3A04459-071A-2840-A976-8B83D79AA0B8}">
      <dgm:prSet/>
      <dgm:spPr>
        <a:solidFill>
          <a:schemeClr val="accent5">
            <a:lumMod val="40000"/>
            <a:lumOff val="60000"/>
          </a:schemeClr>
        </a:solidFill>
      </dgm:spPr>
      <dgm:t>
        <a:bodyPr/>
        <a:lstStyle/>
        <a:p>
          <a:r>
            <a:rPr lang="en-GB" dirty="0">
              <a:solidFill>
                <a:schemeClr val="tx1"/>
              </a:solidFill>
            </a:rPr>
            <a:t>Style</a:t>
          </a:r>
        </a:p>
      </dgm:t>
    </dgm:pt>
    <dgm:pt modelId="{1BD9E1B4-F77E-A44A-AE8F-9F591DC386F3}" type="parTrans" cxnId="{D498B3FC-220A-4B44-BDEE-892C1994CB5F}">
      <dgm:prSet/>
      <dgm:spPr/>
      <dgm:t>
        <a:bodyPr/>
        <a:lstStyle/>
        <a:p>
          <a:endParaRPr lang="en-GB">
            <a:solidFill>
              <a:schemeClr val="tx1"/>
            </a:solidFill>
          </a:endParaRPr>
        </a:p>
      </dgm:t>
    </dgm:pt>
    <dgm:pt modelId="{CA75EBA6-43AB-A74B-9F10-ECFEBCA58CFB}" type="sibTrans" cxnId="{D498B3FC-220A-4B44-BDEE-892C1994CB5F}">
      <dgm:prSet/>
      <dgm:spPr/>
      <dgm:t>
        <a:bodyPr/>
        <a:lstStyle/>
        <a:p>
          <a:endParaRPr lang="en-GB"/>
        </a:p>
      </dgm:t>
    </dgm:pt>
    <dgm:pt modelId="{30003A0D-7FB9-4C32-90C6-D8B5300A42CA}" type="pres">
      <dgm:prSet presAssocID="{9EFAFD96-3601-4F17-BB82-DBBBA6C512D5}" presName="mainComposite" presStyleCnt="0">
        <dgm:presLayoutVars>
          <dgm:chPref val="1"/>
          <dgm:dir/>
          <dgm:animOne val="branch"/>
          <dgm:animLvl val="lvl"/>
          <dgm:resizeHandles val="exact"/>
        </dgm:presLayoutVars>
      </dgm:prSet>
      <dgm:spPr/>
    </dgm:pt>
    <dgm:pt modelId="{543207A2-7A14-4477-A277-A697B2B541CB}" type="pres">
      <dgm:prSet presAssocID="{9EFAFD96-3601-4F17-BB82-DBBBA6C512D5}" presName="hierFlow" presStyleCnt="0"/>
      <dgm:spPr/>
    </dgm:pt>
    <dgm:pt modelId="{BE0440DF-B75D-40CB-BC2F-C0030A8DD5B0}" type="pres">
      <dgm:prSet presAssocID="{9EFAFD96-3601-4F17-BB82-DBBBA6C512D5}" presName="hierChild1" presStyleCnt="0">
        <dgm:presLayoutVars>
          <dgm:chPref val="1"/>
          <dgm:animOne val="branch"/>
          <dgm:animLvl val="lvl"/>
        </dgm:presLayoutVars>
      </dgm:prSet>
      <dgm:spPr/>
    </dgm:pt>
    <dgm:pt modelId="{94DA7DD8-0A2E-421C-9C01-4E7339423041}" type="pres">
      <dgm:prSet presAssocID="{19599602-9E94-449B-AE02-46C30491E28C}" presName="Name17" presStyleCnt="0"/>
      <dgm:spPr/>
    </dgm:pt>
    <dgm:pt modelId="{40BB50C4-34D6-4745-8613-9B3839CE1B6B}" type="pres">
      <dgm:prSet presAssocID="{19599602-9E94-449B-AE02-46C30491E28C}" presName="level1Shape" presStyleLbl="node0" presStyleIdx="0" presStyleCnt="1" custScaleX="158428" custScaleY="284344" custLinFactNeighborX="-87568">
        <dgm:presLayoutVars>
          <dgm:chPref val="3"/>
        </dgm:presLayoutVars>
      </dgm:prSet>
      <dgm:spPr>
        <a:prstGeom prst="rect">
          <a:avLst/>
        </a:prstGeom>
      </dgm:spPr>
    </dgm:pt>
    <dgm:pt modelId="{99219476-C01C-4440-9AB9-F5841E4087EB}" type="pres">
      <dgm:prSet presAssocID="{19599602-9E94-449B-AE02-46C30491E28C}" presName="hierChild2" presStyleCnt="0"/>
      <dgm:spPr/>
    </dgm:pt>
    <dgm:pt modelId="{99D20CA7-2E7D-4C67-AE57-618985591A52}" type="pres">
      <dgm:prSet presAssocID="{6F5CF077-1342-46A1-93F1-68D7723F3F8C}" presName="Name25" presStyleLbl="parChTrans1D2" presStyleIdx="0" presStyleCnt="5"/>
      <dgm:spPr/>
    </dgm:pt>
    <dgm:pt modelId="{232770B0-5EA5-4A9D-BAC5-755B74136546}" type="pres">
      <dgm:prSet presAssocID="{6F5CF077-1342-46A1-93F1-68D7723F3F8C}" presName="connTx" presStyleLbl="parChTrans1D2" presStyleIdx="0" presStyleCnt="5"/>
      <dgm:spPr/>
    </dgm:pt>
    <dgm:pt modelId="{AB429D88-ABEE-49E0-BC59-B5BE53EC62DD}" type="pres">
      <dgm:prSet presAssocID="{6FD54DCC-0420-4B69-949E-C600DAC3EA80}" presName="Name30" presStyleCnt="0"/>
      <dgm:spPr/>
    </dgm:pt>
    <dgm:pt modelId="{9FC61AA9-883D-4E2A-A48C-E0CE97C61874}" type="pres">
      <dgm:prSet presAssocID="{6FD54DCC-0420-4B69-949E-C600DAC3EA80}" presName="level2Shape" presStyleLbl="node2" presStyleIdx="0" presStyleCnt="5"/>
      <dgm:spPr>
        <a:prstGeom prst="rect">
          <a:avLst/>
        </a:prstGeom>
      </dgm:spPr>
    </dgm:pt>
    <dgm:pt modelId="{54AAEBF8-1FC8-45B4-9955-089305976E82}" type="pres">
      <dgm:prSet presAssocID="{6FD54DCC-0420-4B69-949E-C600DAC3EA80}" presName="hierChild3" presStyleCnt="0"/>
      <dgm:spPr/>
    </dgm:pt>
    <dgm:pt modelId="{F7A675C9-D257-4BCF-A49D-109211E36BA5}" type="pres">
      <dgm:prSet presAssocID="{83470605-D50B-47C5-85E0-6C97CC1DEF2D}" presName="Name25" presStyleLbl="parChTrans1D3" presStyleIdx="0" presStyleCnt="8"/>
      <dgm:spPr/>
    </dgm:pt>
    <dgm:pt modelId="{D833FF9F-5C0B-42B2-A872-D80DD134EC8A}" type="pres">
      <dgm:prSet presAssocID="{83470605-D50B-47C5-85E0-6C97CC1DEF2D}" presName="connTx" presStyleLbl="parChTrans1D3" presStyleIdx="0" presStyleCnt="8"/>
      <dgm:spPr/>
    </dgm:pt>
    <dgm:pt modelId="{C1C56320-AFEC-4E04-90EF-36461C7873D4}" type="pres">
      <dgm:prSet presAssocID="{1A94D251-C1DF-49B7-B803-397CC4E374C8}" presName="Name30" presStyleCnt="0"/>
      <dgm:spPr/>
    </dgm:pt>
    <dgm:pt modelId="{A5E5953F-233C-4E18-B922-1A91A5C96CA6}" type="pres">
      <dgm:prSet presAssocID="{1A94D251-C1DF-49B7-B803-397CC4E374C8}" presName="level2Shape" presStyleLbl="node3" presStyleIdx="0" presStyleCnt="8"/>
      <dgm:spPr>
        <a:prstGeom prst="rect">
          <a:avLst/>
        </a:prstGeom>
      </dgm:spPr>
    </dgm:pt>
    <dgm:pt modelId="{FF81DDEB-9857-4B5E-A05C-E0ECBF59A37E}" type="pres">
      <dgm:prSet presAssocID="{1A94D251-C1DF-49B7-B803-397CC4E374C8}" presName="hierChild3" presStyleCnt="0"/>
      <dgm:spPr/>
    </dgm:pt>
    <dgm:pt modelId="{FEF76520-C9A4-487F-949D-943785590398}" type="pres">
      <dgm:prSet presAssocID="{C618F4B1-D56C-40B0-A9BB-A1AC22AA90C0}" presName="Name25" presStyleLbl="parChTrans1D3" presStyleIdx="1" presStyleCnt="8"/>
      <dgm:spPr/>
    </dgm:pt>
    <dgm:pt modelId="{8A4F52CA-1C57-4D5C-A748-BBF3C3D50483}" type="pres">
      <dgm:prSet presAssocID="{C618F4B1-D56C-40B0-A9BB-A1AC22AA90C0}" presName="connTx" presStyleLbl="parChTrans1D3" presStyleIdx="1" presStyleCnt="8"/>
      <dgm:spPr/>
    </dgm:pt>
    <dgm:pt modelId="{8B256ED9-1011-4B7A-A436-B59C6E3EE95C}" type="pres">
      <dgm:prSet presAssocID="{D6D663EA-8C9E-4A6C-8696-EA6202B67EB8}" presName="Name30" presStyleCnt="0"/>
      <dgm:spPr/>
    </dgm:pt>
    <dgm:pt modelId="{D1BCA6E4-91BC-4ECC-9F72-D7A86F3177E7}" type="pres">
      <dgm:prSet presAssocID="{D6D663EA-8C9E-4A6C-8696-EA6202B67EB8}" presName="level2Shape" presStyleLbl="node3" presStyleIdx="1" presStyleCnt="8"/>
      <dgm:spPr>
        <a:prstGeom prst="rect">
          <a:avLst/>
        </a:prstGeom>
      </dgm:spPr>
    </dgm:pt>
    <dgm:pt modelId="{497C27B4-8510-4422-AAD7-0D7C52DB537F}" type="pres">
      <dgm:prSet presAssocID="{D6D663EA-8C9E-4A6C-8696-EA6202B67EB8}" presName="hierChild3" presStyleCnt="0"/>
      <dgm:spPr/>
    </dgm:pt>
    <dgm:pt modelId="{C865DEC4-6C6A-1840-B5E9-9EEFFF229D65}" type="pres">
      <dgm:prSet presAssocID="{864B97DF-DA80-3A4B-9CF0-7CD749D98A0C}" presName="Name25" presStyleLbl="parChTrans1D2" presStyleIdx="1" presStyleCnt="5"/>
      <dgm:spPr/>
    </dgm:pt>
    <dgm:pt modelId="{607A9897-3746-AC46-81D8-BF30BFDAFDC0}" type="pres">
      <dgm:prSet presAssocID="{864B97DF-DA80-3A4B-9CF0-7CD749D98A0C}" presName="connTx" presStyleLbl="parChTrans1D2" presStyleIdx="1" presStyleCnt="5"/>
      <dgm:spPr/>
    </dgm:pt>
    <dgm:pt modelId="{F834B351-CA96-F44D-A0F8-66891FCB5D48}" type="pres">
      <dgm:prSet presAssocID="{08C67706-5164-DF45-9AA9-4A2AC92750DC}" presName="Name30" presStyleCnt="0"/>
      <dgm:spPr/>
    </dgm:pt>
    <dgm:pt modelId="{324C853E-5692-2E41-A38B-6978071A9808}" type="pres">
      <dgm:prSet presAssocID="{08C67706-5164-DF45-9AA9-4A2AC92750DC}" presName="level2Shape" presStyleLbl="node2" presStyleIdx="1" presStyleCnt="5"/>
      <dgm:spPr/>
    </dgm:pt>
    <dgm:pt modelId="{FD4672A2-4BCA-8E44-96FD-4FEB340AB93F}" type="pres">
      <dgm:prSet presAssocID="{08C67706-5164-DF45-9AA9-4A2AC92750DC}" presName="hierChild3" presStyleCnt="0"/>
      <dgm:spPr/>
    </dgm:pt>
    <dgm:pt modelId="{2CB2839C-9E47-7E45-80B3-F19956BFA7C3}" type="pres">
      <dgm:prSet presAssocID="{53F72CB7-8B12-9246-BCEE-A0FD2096563A}" presName="Name25" presStyleLbl="parChTrans1D3" presStyleIdx="2" presStyleCnt="8"/>
      <dgm:spPr/>
    </dgm:pt>
    <dgm:pt modelId="{C62B491C-8AD0-C349-A4F3-E54AE87F42E9}" type="pres">
      <dgm:prSet presAssocID="{53F72CB7-8B12-9246-BCEE-A0FD2096563A}" presName="connTx" presStyleLbl="parChTrans1D3" presStyleIdx="2" presStyleCnt="8"/>
      <dgm:spPr/>
    </dgm:pt>
    <dgm:pt modelId="{A5C6449F-67AB-624A-85AE-8AA143967599}" type="pres">
      <dgm:prSet presAssocID="{2A4C638D-BC5B-4648-B4BD-483E53875A9C}" presName="Name30" presStyleCnt="0"/>
      <dgm:spPr/>
    </dgm:pt>
    <dgm:pt modelId="{0F9500E6-A0E0-F542-A6D3-C9E57D9340C7}" type="pres">
      <dgm:prSet presAssocID="{2A4C638D-BC5B-4648-B4BD-483E53875A9C}" presName="level2Shape" presStyleLbl="node3" presStyleIdx="2" presStyleCnt="8"/>
      <dgm:spPr/>
    </dgm:pt>
    <dgm:pt modelId="{B20326EB-4A8C-5B4F-9CD9-70C73CD6855D}" type="pres">
      <dgm:prSet presAssocID="{2A4C638D-BC5B-4648-B4BD-483E53875A9C}" presName="hierChild3" presStyleCnt="0"/>
      <dgm:spPr/>
    </dgm:pt>
    <dgm:pt modelId="{6C930D12-2D16-3049-937E-79E77E68CA66}" type="pres">
      <dgm:prSet presAssocID="{1BD9E1B4-F77E-A44A-AE8F-9F591DC386F3}" presName="Name25" presStyleLbl="parChTrans1D4" presStyleIdx="0" presStyleCnt="7"/>
      <dgm:spPr/>
    </dgm:pt>
    <dgm:pt modelId="{51BCE3D4-4A36-F845-82DB-0C295CB4FA79}" type="pres">
      <dgm:prSet presAssocID="{1BD9E1B4-F77E-A44A-AE8F-9F591DC386F3}" presName="connTx" presStyleLbl="parChTrans1D4" presStyleIdx="0" presStyleCnt="7"/>
      <dgm:spPr/>
    </dgm:pt>
    <dgm:pt modelId="{5CAA72EC-0999-6746-AEBB-11CD388214CA}" type="pres">
      <dgm:prSet presAssocID="{D3A04459-071A-2840-A976-8B83D79AA0B8}" presName="Name30" presStyleCnt="0"/>
      <dgm:spPr/>
    </dgm:pt>
    <dgm:pt modelId="{C82946CB-C2B6-6B41-BBE7-46856D44E669}" type="pres">
      <dgm:prSet presAssocID="{D3A04459-071A-2840-A976-8B83D79AA0B8}" presName="level2Shape" presStyleLbl="node4" presStyleIdx="0" presStyleCnt="7"/>
      <dgm:spPr/>
    </dgm:pt>
    <dgm:pt modelId="{0E703341-7F66-3E49-8985-37DAA7508DF7}" type="pres">
      <dgm:prSet presAssocID="{D3A04459-071A-2840-A976-8B83D79AA0B8}" presName="hierChild3" presStyleCnt="0"/>
      <dgm:spPr/>
    </dgm:pt>
    <dgm:pt modelId="{2D9A0839-893E-9143-B529-E04B96967C4C}" type="pres">
      <dgm:prSet presAssocID="{EEC2177C-5967-9245-8F79-FE0DA582AEB1}" presName="Name25" presStyleLbl="parChTrans1D3" presStyleIdx="3" presStyleCnt="8"/>
      <dgm:spPr/>
    </dgm:pt>
    <dgm:pt modelId="{5CB96AD5-8585-244C-ABA5-F490A47AAA0F}" type="pres">
      <dgm:prSet presAssocID="{EEC2177C-5967-9245-8F79-FE0DA582AEB1}" presName="connTx" presStyleLbl="parChTrans1D3" presStyleIdx="3" presStyleCnt="8"/>
      <dgm:spPr/>
    </dgm:pt>
    <dgm:pt modelId="{3AD55224-5595-084F-89D3-B08C3C01E406}" type="pres">
      <dgm:prSet presAssocID="{2D3DC4FD-2991-AD4B-917D-BC77DB9DA28C}" presName="Name30" presStyleCnt="0"/>
      <dgm:spPr/>
    </dgm:pt>
    <dgm:pt modelId="{FFB4A9E3-71CF-2642-974E-355347EE1A5F}" type="pres">
      <dgm:prSet presAssocID="{2D3DC4FD-2991-AD4B-917D-BC77DB9DA28C}" presName="level2Shape" presStyleLbl="node3" presStyleIdx="3" presStyleCnt="8"/>
      <dgm:spPr/>
    </dgm:pt>
    <dgm:pt modelId="{E6AE2907-7310-C944-83C3-0E4300417EEB}" type="pres">
      <dgm:prSet presAssocID="{2D3DC4FD-2991-AD4B-917D-BC77DB9DA28C}" presName="hierChild3" presStyleCnt="0"/>
      <dgm:spPr/>
    </dgm:pt>
    <dgm:pt modelId="{2EAAE8EC-6E6B-B647-A075-0515F2A337F0}" type="pres">
      <dgm:prSet presAssocID="{54004E7F-8AA9-B243-9076-4317B45F74A0}" presName="Name25" presStyleLbl="parChTrans1D4" presStyleIdx="1" presStyleCnt="7"/>
      <dgm:spPr/>
    </dgm:pt>
    <dgm:pt modelId="{8F54F46A-490B-DD43-AD37-F70BDFD7A891}" type="pres">
      <dgm:prSet presAssocID="{54004E7F-8AA9-B243-9076-4317B45F74A0}" presName="connTx" presStyleLbl="parChTrans1D4" presStyleIdx="1" presStyleCnt="7"/>
      <dgm:spPr/>
    </dgm:pt>
    <dgm:pt modelId="{5CC68FBF-7959-6842-9284-008C54AE74B5}" type="pres">
      <dgm:prSet presAssocID="{E033C1D0-1563-0A4E-9E2B-586108346B0A}" presName="Name30" presStyleCnt="0"/>
      <dgm:spPr/>
    </dgm:pt>
    <dgm:pt modelId="{CA4FACDE-4024-DA41-97F8-85440073A7E3}" type="pres">
      <dgm:prSet presAssocID="{E033C1D0-1563-0A4E-9E2B-586108346B0A}" presName="level2Shape" presStyleLbl="node4" presStyleIdx="1" presStyleCnt="7"/>
      <dgm:spPr/>
    </dgm:pt>
    <dgm:pt modelId="{4A6108B7-2558-FE44-95A8-690B60198E03}" type="pres">
      <dgm:prSet presAssocID="{E033C1D0-1563-0A4E-9E2B-586108346B0A}" presName="hierChild3" presStyleCnt="0"/>
      <dgm:spPr/>
    </dgm:pt>
    <dgm:pt modelId="{52CB0064-EE7C-7848-A0AD-BA530A387FDF}" type="pres">
      <dgm:prSet presAssocID="{84909399-FCC5-6047-9B5F-CF7BF83251C4}" presName="Name25" presStyleLbl="parChTrans1D3" presStyleIdx="4" presStyleCnt="8"/>
      <dgm:spPr/>
    </dgm:pt>
    <dgm:pt modelId="{D94AB415-9024-DB42-BD9A-F8703557F9E6}" type="pres">
      <dgm:prSet presAssocID="{84909399-FCC5-6047-9B5F-CF7BF83251C4}" presName="connTx" presStyleLbl="parChTrans1D3" presStyleIdx="4" presStyleCnt="8"/>
      <dgm:spPr/>
    </dgm:pt>
    <dgm:pt modelId="{241365CD-6045-CF4A-B517-9CE977A7FD24}" type="pres">
      <dgm:prSet presAssocID="{62F5E86C-637E-1D4E-8D06-5A9EBC7B6C9E}" presName="Name30" presStyleCnt="0"/>
      <dgm:spPr/>
    </dgm:pt>
    <dgm:pt modelId="{D9BB4ED0-7DB9-E640-A292-84A2095B6F1A}" type="pres">
      <dgm:prSet presAssocID="{62F5E86C-637E-1D4E-8D06-5A9EBC7B6C9E}" presName="level2Shape" presStyleLbl="node3" presStyleIdx="4" presStyleCnt="8"/>
      <dgm:spPr/>
    </dgm:pt>
    <dgm:pt modelId="{C13447D4-4A4A-604E-94AA-DBDD87CBCBC7}" type="pres">
      <dgm:prSet presAssocID="{62F5E86C-637E-1D4E-8D06-5A9EBC7B6C9E}" presName="hierChild3" presStyleCnt="0"/>
      <dgm:spPr/>
    </dgm:pt>
    <dgm:pt modelId="{ABA3B698-3411-EA44-B8CA-0557348B3E39}" type="pres">
      <dgm:prSet presAssocID="{8251F708-794A-A84C-8DB5-869BEAFC4794}" presName="Name25" presStyleLbl="parChTrans1D2" presStyleIdx="2" presStyleCnt="5"/>
      <dgm:spPr/>
    </dgm:pt>
    <dgm:pt modelId="{1279A2F7-0CA3-5948-9270-440EC000FB29}" type="pres">
      <dgm:prSet presAssocID="{8251F708-794A-A84C-8DB5-869BEAFC4794}" presName="connTx" presStyleLbl="parChTrans1D2" presStyleIdx="2" presStyleCnt="5"/>
      <dgm:spPr/>
    </dgm:pt>
    <dgm:pt modelId="{5C7EFE40-0009-B04F-A52C-59B84E708E00}" type="pres">
      <dgm:prSet presAssocID="{E94984AF-256F-D848-B212-28C7A9AD1B16}" presName="Name30" presStyleCnt="0"/>
      <dgm:spPr/>
    </dgm:pt>
    <dgm:pt modelId="{FA89B35D-CAD9-3346-87FD-ED383EE7BC03}" type="pres">
      <dgm:prSet presAssocID="{E94984AF-256F-D848-B212-28C7A9AD1B16}" presName="level2Shape" presStyleLbl="node2" presStyleIdx="2" presStyleCnt="5"/>
      <dgm:spPr/>
    </dgm:pt>
    <dgm:pt modelId="{FE7B0937-E428-3A4A-89B9-ED439FF597C4}" type="pres">
      <dgm:prSet presAssocID="{E94984AF-256F-D848-B212-28C7A9AD1B16}" presName="hierChild3" presStyleCnt="0"/>
      <dgm:spPr/>
    </dgm:pt>
    <dgm:pt modelId="{D511E512-DA64-5642-A3B3-B3325AAD6D7E}" type="pres">
      <dgm:prSet presAssocID="{04F9CBBC-23DA-7546-95C9-94F5707B8FCB}" presName="Name25" presStyleLbl="parChTrans1D2" presStyleIdx="3" presStyleCnt="5"/>
      <dgm:spPr/>
    </dgm:pt>
    <dgm:pt modelId="{0A08A727-4679-F346-9BD2-52B026011B68}" type="pres">
      <dgm:prSet presAssocID="{04F9CBBC-23DA-7546-95C9-94F5707B8FCB}" presName="connTx" presStyleLbl="parChTrans1D2" presStyleIdx="3" presStyleCnt="5"/>
      <dgm:spPr/>
    </dgm:pt>
    <dgm:pt modelId="{C476883C-69C3-F442-A062-2C2900D2D65E}" type="pres">
      <dgm:prSet presAssocID="{8734A0CF-C2D5-9340-8C34-653EFB13B463}" presName="Name30" presStyleCnt="0"/>
      <dgm:spPr/>
    </dgm:pt>
    <dgm:pt modelId="{9778DA4C-1FED-854E-9514-D5DD50E2E9C6}" type="pres">
      <dgm:prSet presAssocID="{8734A0CF-C2D5-9340-8C34-653EFB13B463}" presName="level2Shape" presStyleLbl="node2" presStyleIdx="3" presStyleCnt="5"/>
      <dgm:spPr/>
    </dgm:pt>
    <dgm:pt modelId="{AFFDA163-D734-AB41-8347-5A4E1BD9000E}" type="pres">
      <dgm:prSet presAssocID="{8734A0CF-C2D5-9340-8C34-653EFB13B463}" presName="hierChild3" presStyleCnt="0"/>
      <dgm:spPr/>
    </dgm:pt>
    <dgm:pt modelId="{D6B2760F-F8DD-B843-A5BB-E10A18AD7334}" type="pres">
      <dgm:prSet presAssocID="{1CCB9B1E-2CCF-5946-8048-F8BACED61B48}" presName="Name25" presStyleLbl="parChTrans1D3" presStyleIdx="5" presStyleCnt="8"/>
      <dgm:spPr/>
    </dgm:pt>
    <dgm:pt modelId="{D07486D8-518C-FB4A-8511-6E65E36DCA2A}" type="pres">
      <dgm:prSet presAssocID="{1CCB9B1E-2CCF-5946-8048-F8BACED61B48}" presName="connTx" presStyleLbl="parChTrans1D3" presStyleIdx="5" presStyleCnt="8"/>
      <dgm:spPr/>
    </dgm:pt>
    <dgm:pt modelId="{3D5FB7A9-734B-1B49-81D5-A3054B892DBA}" type="pres">
      <dgm:prSet presAssocID="{05C009D4-C2FB-BD4C-8F61-8D6944898955}" presName="Name30" presStyleCnt="0"/>
      <dgm:spPr/>
    </dgm:pt>
    <dgm:pt modelId="{8074363A-090A-614B-A8FC-913078A2B8DC}" type="pres">
      <dgm:prSet presAssocID="{05C009D4-C2FB-BD4C-8F61-8D6944898955}" presName="level2Shape" presStyleLbl="node3" presStyleIdx="5" presStyleCnt="8"/>
      <dgm:spPr/>
    </dgm:pt>
    <dgm:pt modelId="{A9A02DF0-22E5-7845-BAA5-D09FA9B1D399}" type="pres">
      <dgm:prSet presAssocID="{05C009D4-C2FB-BD4C-8F61-8D6944898955}" presName="hierChild3" presStyleCnt="0"/>
      <dgm:spPr/>
    </dgm:pt>
    <dgm:pt modelId="{FB558F04-BDD7-5544-ADA3-B1F041343FC0}" type="pres">
      <dgm:prSet presAssocID="{D95DCAA9-7C90-F247-B45F-E32BE7301686}" presName="Name25" presStyleLbl="parChTrans1D4" presStyleIdx="2" presStyleCnt="7"/>
      <dgm:spPr/>
    </dgm:pt>
    <dgm:pt modelId="{78D1E490-E64F-8E40-B737-AF2E5EF79621}" type="pres">
      <dgm:prSet presAssocID="{D95DCAA9-7C90-F247-B45F-E32BE7301686}" presName="connTx" presStyleLbl="parChTrans1D4" presStyleIdx="2" presStyleCnt="7"/>
      <dgm:spPr/>
    </dgm:pt>
    <dgm:pt modelId="{2F2CBA79-8FF2-9B43-B6C8-630F83509DBE}" type="pres">
      <dgm:prSet presAssocID="{65C86220-2E0F-B04D-9EC4-15E6A9603ECB}" presName="Name30" presStyleCnt="0"/>
      <dgm:spPr/>
    </dgm:pt>
    <dgm:pt modelId="{FCB2697B-F556-9B49-9E1E-8866DC8967A5}" type="pres">
      <dgm:prSet presAssocID="{65C86220-2E0F-B04D-9EC4-15E6A9603ECB}" presName="level2Shape" presStyleLbl="node4" presStyleIdx="2" presStyleCnt="7"/>
      <dgm:spPr/>
    </dgm:pt>
    <dgm:pt modelId="{80420DEF-28C6-9347-BDAC-09E8361FC73F}" type="pres">
      <dgm:prSet presAssocID="{65C86220-2E0F-B04D-9EC4-15E6A9603ECB}" presName="hierChild3" presStyleCnt="0"/>
      <dgm:spPr/>
    </dgm:pt>
    <dgm:pt modelId="{50CCD663-E86C-F54B-8FAB-4BCDAA53972B}" type="pres">
      <dgm:prSet presAssocID="{C910D050-1A8B-9D4F-95A4-1E125AC78793}" presName="Name25" presStyleLbl="parChTrans1D4" presStyleIdx="3" presStyleCnt="7"/>
      <dgm:spPr/>
    </dgm:pt>
    <dgm:pt modelId="{2889779F-361B-3A41-92C9-CD749253B67E}" type="pres">
      <dgm:prSet presAssocID="{C910D050-1A8B-9D4F-95A4-1E125AC78793}" presName="connTx" presStyleLbl="parChTrans1D4" presStyleIdx="3" presStyleCnt="7"/>
      <dgm:spPr/>
    </dgm:pt>
    <dgm:pt modelId="{AC6F77FA-B51E-C74C-9A6E-64F82243829A}" type="pres">
      <dgm:prSet presAssocID="{49943F06-C2BF-C34C-B972-A465BE23A5F4}" presName="Name30" presStyleCnt="0"/>
      <dgm:spPr/>
    </dgm:pt>
    <dgm:pt modelId="{853660D3-2F75-6F4A-9DCF-D92C7C9B31CD}" type="pres">
      <dgm:prSet presAssocID="{49943F06-C2BF-C34C-B972-A465BE23A5F4}" presName="level2Shape" presStyleLbl="node4" presStyleIdx="3" presStyleCnt="7"/>
      <dgm:spPr/>
    </dgm:pt>
    <dgm:pt modelId="{9D80610A-45BE-9A4D-B022-3C58FBCDB1BB}" type="pres">
      <dgm:prSet presAssocID="{49943F06-C2BF-C34C-B972-A465BE23A5F4}" presName="hierChild3" presStyleCnt="0"/>
      <dgm:spPr/>
    </dgm:pt>
    <dgm:pt modelId="{218182DD-E716-8A47-B9E0-79A5FFE40D32}" type="pres">
      <dgm:prSet presAssocID="{B64FA1A0-180E-324D-BE24-152932FEAEBA}" presName="Name25" presStyleLbl="parChTrans1D4" presStyleIdx="4" presStyleCnt="7"/>
      <dgm:spPr/>
    </dgm:pt>
    <dgm:pt modelId="{C8819FEA-6CC6-EB45-8942-18A910653F91}" type="pres">
      <dgm:prSet presAssocID="{B64FA1A0-180E-324D-BE24-152932FEAEBA}" presName="connTx" presStyleLbl="parChTrans1D4" presStyleIdx="4" presStyleCnt="7"/>
      <dgm:spPr/>
    </dgm:pt>
    <dgm:pt modelId="{6822C649-B978-6442-AA07-A86AC749D380}" type="pres">
      <dgm:prSet presAssocID="{A3F860AD-1F5E-8C4E-A7EE-AB41240BF52F}" presName="Name30" presStyleCnt="0"/>
      <dgm:spPr/>
    </dgm:pt>
    <dgm:pt modelId="{ECA3C56C-25E7-454B-819C-BD8E51D551DE}" type="pres">
      <dgm:prSet presAssocID="{A3F860AD-1F5E-8C4E-A7EE-AB41240BF52F}" presName="level2Shape" presStyleLbl="node4" presStyleIdx="4" presStyleCnt="7"/>
      <dgm:spPr/>
    </dgm:pt>
    <dgm:pt modelId="{828D898D-66D9-CD41-B59E-C6BFAB22CF62}" type="pres">
      <dgm:prSet presAssocID="{A3F860AD-1F5E-8C4E-A7EE-AB41240BF52F}" presName="hierChild3" presStyleCnt="0"/>
      <dgm:spPr/>
    </dgm:pt>
    <dgm:pt modelId="{A621E403-04B5-F943-8107-EA6742C232B4}" type="pres">
      <dgm:prSet presAssocID="{274B825C-415F-D448-B065-7A5683157412}" presName="Name25" presStyleLbl="parChTrans1D4" presStyleIdx="5" presStyleCnt="7"/>
      <dgm:spPr/>
    </dgm:pt>
    <dgm:pt modelId="{C1E54230-1E46-1049-931E-DF82D1A338F8}" type="pres">
      <dgm:prSet presAssocID="{274B825C-415F-D448-B065-7A5683157412}" presName="connTx" presStyleLbl="parChTrans1D4" presStyleIdx="5" presStyleCnt="7"/>
      <dgm:spPr/>
    </dgm:pt>
    <dgm:pt modelId="{46E0B0D2-61EE-8041-89B8-8E3D5940C1D8}" type="pres">
      <dgm:prSet presAssocID="{B5C11D33-EF69-FB4B-86D8-EC1E0FA1108F}" presName="Name30" presStyleCnt="0"/>
      <dgm:spPr/>
    </dgm:pt>
    <dgm:pt modelId="{A9B746CA-AFEC-F940-9CEC-3B08D87AA8F1}" type="pres">
      <dgm:prSet presAssocID="{B5C11D33-EF69-FB4B-86D8-EC1E0FA1108F}" presName="level2Shape" presStyleLbl="node4" presStyleIdx="5" presStyleCnt="7"/>
      <dgm:spPr/>
    </dgm:pt>
    <dgm:pt modelId="{58002BF1-F172-6F44-B294-BAC694AE6E23}" type="pres">
      <dgm:prSet presAssocID="{B5C11D33-EF69-FB4B-86D8-EC1E0FA1108F}" presName="hierChild3" presStyleCnt="0"/>
      <dgm:spPr/>
    </dgm:pt>
    <dgm:pt modelId="{5722FF95-0DF4-6147-90EF-8F2722304E75}" type="pres">
      <dgm:prSet presAssocID="{F515A637-9606-9042-B483-2D5402808C61}" presName="Name25" presStyleLbl="parChTrans1D4" presStyleIdx="6" presStyleCnt="7"/>
      <dgm:spPr/>
    </dgm:pt>
    <dgm:pt modelId="{AED04D33-73A3-1446-B9FC-E82A86A240E1}" type="pres">
      <dgm:prSet presAssocID="{F515A637-9606-9042-B483-2D5402808C61}" presName="connTx" presStyleLbl="parChTrans1D4" presStyleIdx="6" presStyleCnt="7"/>
      <dgm:spPr/>
    </dgm:pt>
    <dgm:pt modelId="{016DD017-824A-1349-8A64-23A33063059B}" type="pres">
      <dgm:prSet presAssocID="{A4C7629A-820E-4C49-A0F9-B15840073177}" presName="Name30" presStyleCnt="0"/>
      <dgm:spPr/>
    </dgm:pt>
    <dgm:pt modelId="{85323324-7E86-3647-B909-3829055B1FE2}" type="pres">
      <dgm:prSet presAssocID="{A4C7629A-820E-4C49-A0F9-B15840073177}" presName="level2Shape" presStyleLbl="node4" presStyleIdx="6" presStyleCnt="7"/>
      <dgm:spPr/>
    </dgm:pt>
    <dgm:pt modelId="{2E4996CB-8157-9847-93CD-6B110593C80E}" type="pres">
      <dgm:prSet presAssocID="{A4C7629A-820E-4C49-A0F9-B15840073177}" presName="hierChild3" presStyleCnt="0"/>
      <dgm:spPr/>
    </dgm:pt>
    <dgm:pt modelId="{61EBF85C-56BB-4EB3-B6E2-AF01D5D9D64C}" type="pres">
      <dgm:prSet presAssocID="{48F43ED3-A177-4096-B556-EB782F87985E}" presName="Name25" presStyleLbl="parChTrans1D2" presStyleIdx="4" presStyleCnt="5"/>
      <dgm:spPr/>
    </dgm:pt>
    <dgm:pt modelId="{C8EF7169-6A7C-4770-BDCF-3F87DF0D34FA}" type="pres">
      <dgm:prSet presAssocID="{48F43ED3-A177-4096-B556-EB782F87985E}" presName="connTx" presStyleLbl="parChTrans1D2" presStyleIdx="4" presStyleCnt="5"/>
      <dgm:spPr/>
    </dgm:pt>
    <dgm:pt modelId="{31639CCE-8560-4CCD-835E-EE6CC9C6D5C3}" type="pres">
      <dgm:prSet presAssocID="{0C87090F-02B0-44D5-BD4B-E5AE0D1FA7F1}" presName="Name30" presStyleCnt="0"/>
      <dgm:spPr/>
    </dgm:pt>
    <dgm:pt modelId="{C7B6617D-4C31-4DFD-8B7E-3D2EB8EDAD36}" type="pres">
      <dgm:prSet presAssocID="{0C87090F-02B0-44D5-BD4B-E5AE0D1FA7F1}" presName="level2Shape" presStyleLbl="node2" presStyleIdx="4" presStyleCnt="5"/>
      <dgm:spPr>
        <a:prstGeom prst="rect">
          <a:avLst/>
        </a:prstGeom>
      </dgm:spPr>
    </dgm:pt>
    <dgm:pt modelId="{47AF06AA-4C47-4E0D-BDB9-4ECF83D582BA}" type="pres">
      <dgm:prSet presAssocID="{0C87090F-02B0-44D5-BD4B-E5AE0D1FA7F1}" presName="hierChild3" presStyleCnt="0"/>
      <dgm:spPr/>
    </dgm:pt>
    <dgm:pt modelId="{C8E17F4B-D565-42BE-8132-8DD546CE6015}" type="pres">
      <dgm:prSet presAssocID="{0269C22A-A20B-4CCC-917A-8B311E437315}" presName="Name25" presStyleLbl="parChTrans1D3" presStyleIdx="6" presStyleCnt="8"/>
      <dgm:spPr/>
    </dgm:pt>
    <dgm:pt modelId="{C3FE9DE6-5F0C-4585-98FF-7F438210D962}" type="pres">
      <dgm:prSet presAssocID="{0269C22A-A20B-4CCC-917A-8B311E437315}" presName="connTx" presStyleLbl="parChTrans1D3" presStyleIdx="6" presStyleCnt="8"/>
      <dgm:spPr/>
    </dgm:pt>
    <dgm:pt modelId="{B3CA9046-2CFE-42A1-B72C-31FC98132D09}" type="pres">
      <dgm:prSet presAssocID="{A97D053E-A973-4364-B69E-A280008FFC90}" presName="Name30" presStyleCnt="0"/>
      <dgm:spPr/>
    </dgm:pt>
    <dgm:pt modelId="{C9F87C6B-6959-4C8A-BC24-9B31C40DEF13}" type="pres">
      <dgm:prSet presAssocID="{A97D053E-A973-4364-B69E-A280008FFC90}" presName="level2Shape" presStyleLbl="node3" presStyleIdx="6" presStyleCnt="8"/>
      <dgm:spPr>
        <a:prstGeom prst="rect">
          <a:avLst/>
        </a:prstGeom>
      </dgm:spPr>
    </dgm:pt>
    <dgm:pt modelId="{298566E2-0D09-4DE4-B043-634715443989}" type="pres">
      <dgm:prSet presAssocID="{A97D053E-A973-4364-B69E-A280008FFC90}" presName="hierChild3" presStyleCnt="0"/>
      <dgm:spPr/>
    </dgm:pt>
    <dgm:pt modelId="{A6563DA6-EDA9-40BF-B81D-50F0C7EA48B1}" type="pres">
      <dgm:prSet presAssocID="{E3D22BD8-B8F5-4AEB-A8DD-53D6A1A29BAD}" presName="Name25" presStyleLbl="parChTrans1D3" presStyleIdx="7" presStyleCnt="8"/>
      <dgm:spPr/>
    </dgm:pt>
    <dgm:pt modelId="{DDEDE67A-8D97-4281-86C8-C0B18D394E49}" type="pres">
      <dgm:prSet presAssocID="{E3D22BD8-B8F5-4AEB-A8DD-53D6A1A29BAD}" presName="connTx" presStyleLbl="parChTrans1D3" presStyleIdx="7" presStyleCnt="8"/>
      <dgm:spPr/>
    </dgm:pt>
    <dgm:pt modelId="{72D582DD-86E3-4A19-AF20-5893C7CE8DD5}" type="pres">
      <dgm:prSet presAssocID="{991DD7BB-FD91-49EE-AAF5-140AB35E43F7}" presName="Name30" presStyleCnt="0"/>
      <dgm:spPr/>
    </dgm:pt>
    <dgm:pt modelId="{D70DA9CE-D818-4680-B458-DD04C1684733}" type="pres">
      <dgm:prSet presAssocID="{991DD7BB-FD91-49EE-AAF5-140AB35E43F7}" presName="level2Shape" presStyleLbl="node3" presStyleIdx="7" presStyleCnt="8"/>
      <dgm:spPr>
        <a:prstGeom prst="rect">
          <a:avLst/>
        </a:prstGeom>
      </dgm:spPr>
    </dgm:pt>
    <dgm:pt modelId="{DFE7037C-0C14-4532-93CF-72922E14B94F}" type="pres">
      <dgm:prSet presAssocID="{991DD7BB-FD91-49EE-AAF5-140AB35E43F7}" presName="hierChild3" presStyleCnt="0"/>
      <dgm:spPr/>
    </dgm:pt>
    <dgm:pt modelId="{BFCB1BF4-2B53-4D93-BC51-DC7ACFA5ACF8}" type="pres">
      <dgm:prSet presAssocID="{9EFAFD96-3601-4F17-BB82-DBBBA6C512D5}" presName="bgShapesFlow" presStyleCnt="0"/>
      <dgm:spPr/>
    </dgm:pt>
  </dgm:ptLst>
  <dgm:cxnLst>
    <dgm:cxn modelId="{7CDA3C02-39DD-A54D-92CD-49969E935324}" type="presOf" srcId="{D3A04459-071A-2840-A976-8B83D79AA0B8}" destId="{C82946CB-C2B6-6B41-BBE7-46856D44E669}" srcOrd="0" destOrd="0" presId="urn:microsoft.com/office/officeart/2005/8/layout/hierarchy5"/>
    <dgm:cxn modelId="{FA715303-C3C1-754B-818C-04F824075939}" type="presOf" srcId="{D95DCAA9-7C90-F247-B45F-E32BE7301686}" destId="{FB558F04-BDD7-5544-ADA3-B1F041343FC0}" srcOrd="0" destOrd="0" presId="urn:microsoft.com/office/officeart/2005/8/layout/hierarchy5"/>
    <dgm:cxn modelId="{EB889005-384A-468F-A438-BCA4BE21A4EE}" srcId="{6FD54DCC-0420-4B69-949E-C600DAC3EA80}" destId="{1A94D251-C1DF-49B7-B803-397CC4E374C8}" srcOrd="0" destOrd="0" parTransId="{83470605-D50B-47C5-85E0-6C97CC1DEF2D}" sibTransId="{4B83F8D2-E6F1-4C2F-B422-0FF1AFE48807}"/>
    <dgm:cxn modelId="{D278A806-3EC6-1748-8E88-EC34D337D55B}" type="presOf" srcId="{1CCB9B1E-2CCF-5946-8048-F8BACED61B48}" destId="{D6B2760F-F8DD-B843-A5BB-E10A18AD7334}" srcOrd="0" destOrd="0" presId="urn:microsoft.com/office/officeart/2005/8/layout/hierarchy5"/>
    <dgm:cxn modelId="{C800E506-D7D1-468E-94E1-A746E7F3D5BA}" type="presOf" srcId="{48F43ED3-A177-4096-B556-EB782F87985E}" destId="{61EBF85C-56BB-4EB3-B6E2-AF01D5D9D64C}" srcOrd="0" destOrd="0" presId="urn:microsoft.com/office/officeart/2005/8/layout/hierarchy5"/>
    <dgm:cxn modelId="{D341AF07-3997-0C4A-BDC2-63C8A440C061}" type="presOf" srcId="{F515A637-9606-9042-B483-2D5402808C61}" destId="{AED04D33-73A3-1446-B9FC-E82A86A240E1}" srcOrd="1" destOrd="0" presId="urn:microsoft.com/office/officeart/2005/8/layout/hierarchy5"/>
    <dgm:cxn modelId="{96EB0508-CA6F-EE4C-9B4B-B79C8F48D390}" type="presOf" srcId="{E033C1D0-1563-0A4E-9E2B-586108346B0A}" destId="{CA4FACDE-4024-DA41-97F8-85440073A7E3}" srcOrd="0" destOrd="0" presId="urn:microsoft.com/office/officeart/2005/8/layout/hierarchy5"/>
    <dgm:cxn modelId="{BD96B30D-535B-4EA7-BCE7-C09A27FEB0BA}" type="presOf" srcId="{6F5CF077-1342-46A1-93F1-68D7723F3F8C}" destId="{99D20CA7-2E7D-4C67-AE57-618985591A52}" srcOrd="0" destOrd="0" presId="urn:microsoft.com/office/officeart/2005/8/layout/hierarchy5"/>
    <dgm:cxn modelId="{09E4CE0D-634B-794E-B750-964DB00FBE66}" type="presOf" srcId="{84909399-FCC5-6047-9B5F-CF7BF83251C4}" destId="{52CB0064-EE7C-7848-A0AD-BA530A387FDF}" srcOrd="0" destOrd="0" presId="urn:microsoft.com/office/officeart/2005/8/layout/hierarchy5"/>
    <dgm:cxn modelId="{79C5E21D-5A41-FE44-9157-9BBE00AB3DC6}" type="presOf" srcId="{E94984AF-256F-D848-B212-28C7A9AD1B16}" destId="{FA89B35D-CAD9-3346-87FD-ED383EE7BC03}" srcOrd="0" destOrd="0" presId="urn:microsoft.com/office/officeart/2005/8/layout/hierarchy5"/>
    <dgm:cxn modelId="{AE5BDD26-6022-6340-A82D-7A2147B830FE}" type="presOf" srcId="{04F9CBBC-23DA-7546-95C9-94F5707B8FCB}" destId="{D511E512-DA64-5642-A3B3-B3325AAD6D7E}" srcOrd="0" destOrd="0" presId="urn:microsoft.com/office/officeart/2005/8/layout/hierarchy5"/>
    <dgm:cxn modelId="{6AD0832E-D0E5-4DFA-A2C1-539A1049A92A}" srcId="{6FD54DCC-0420-4B69-949E-C600DAC3EA80}" destId="{D6D663EA-8C9E-4A6C-8696-EA6202B67EB8}" srcOrd="1" destOrd="0" parTransId="{C618F4B1-D56C-40B0-A9BB-A1AC22AA90C0}" sibTransId="{350208D2-B2AB-46F5-A396-E4E2016A900E}"/>
    <dgm:cxn modelId="{253DD42F-12AE-0A44-9F33-697815FA2B15}" type="presOf" srcId="{C910D050-1A8B-9D4F-95A4-1E125AC78793}" destId="{50CCD663-E86C-F54B-8FAB-4BCDAA53972B}" srcOrd="0" destOrd="0" presId="urn:microsoft.com/office/officeart/2005/8/layout/hierarchy5"/>
    <dgm:cxn modelId="{06C05031-CC2B-43C8-8D83-6BE882BBEE11}" srcId="{0C87090F-02B0-44D5-BD4B-E5AE0D1FA7F1}" destId="{A97D053E-A973-4364-B69E-A280008FFC90}" srcOrd="0" destOrd="0" parTransId="{0269C22A-A20B-4CCC-917A-8B311E437315}" sibTransId="{243C102C-DAA2-4245-A1D1-9E6A71F7AB05}"/>
    <dgm:cxn modelId="{595F1A33-73EC-2C46-B012-E5FFDB2B326F}" type="presOf" srcId="{49943F06-C2BF-C34C-B972-A465BE23A5F4}" destId="{853660D3-2F75-6F4A-9DCF-D92C7C9B31CD}" srcOrd="0" destOrd="0" presId="urn:microsoft.com/office/officeart/2005/8/layout/hierarchy5"/>
    <dgm:cxn modelId="{70F14133-5A74-FF41-BF1F-CB89DDA0EC27}" type="presOf" srcId="{54004E7F-8AA9-B243-9076-4317B45F74A0}" destId="{2EAAE8EC-6E6B-B647-A075-0515F2A337F0}" srcOrd="0" destOrd="0" presId="urn:microsoft.com/office/officeart/2005/8/layout/hierarchy5"/>
    <dgm:cxn modelId="{364B7E37-A735-7241-8635-C908C52FFE80}" type="presOf" srcId="{274B825C-415F-D448-B065-7A5683157412}" destId="{A621E403-04B5-F943-8107-EA6742C232B4}" srcOrd="0" destOrd="0" presId="urn:microsoft.com/office/officeart/2005/8/layout/hierarchy5"/>
    <dgm:cxn modelId="{7738113B-8079-4B4D-9D9F-B01A5A9BE8E6}" type="presOf" srcId="{D6D663EA-8C9E-4A6C-8696-EA6202B67EB8}" destId="{D1BCA6E4-91BC-4ECC-9F72-D7A86F3177E7}" srcOrd="0" destOrd="0" presId="urn:microsoft.com/office/officeart/2005/8/layout/hierarchy5"/>
    <dgm:cxn modelId="{2B80D23B-5A2B-4D63-AF88-2D04D8D865AC}" srcId="{0C87090F-02B0-44D5-BD4B-E5AE0D1FA7F1}" destId="{991DD7BB-FD91-49EE-AAF5-140AB35E43F7}" srcOrd="1" destOrd="0" parTransId="{E3D22BD8-B8F5-4AEB-A8DD-53D6A1A29BAD}" sibTransId="{8C5DE38B-5BD6-4776-8A20-AEE9D7B23E51}"/>
    <dgm:cxn modelId="{687D4B3E-0F38-E84C-AECB-C2E55CB0F8EE}" srcId="{08C67706-5164-DF45-9AA9-4A2AC92750DC}" destId="{62F5E86C-637E-1D4E-8D06-5A9EBC7B6C9E}" srcOrd="2" destOrd="0" parTransId="{84909399-FCC5-6047-9B5F-CF7BF83251C4}" sibTransId="{0667287D-4205-6942-BC78-03498072A0C0}"/>
    <dgm:cxn modelId="{2174ED42-0A6D-407A-A24E-6DB07E0A12A9}" type="presOf" srcId="{E3D22BD8-B8F5-4AEB-A8DD-53D6A1A29BAD}" destId="{A6563DA6-EDA9-40BF-B81D-50F0C7EA48B1}" srcOrd="0" destOrd="0" presId="urn:microsoft.com/office/officeart/2005/8/layout/hierarchy5"/>
    <dgm:cxn modelId="{19E72243-DA14-614F-98D1-9073A3095A81}" type="presOf" srcId="{8251F708-794A-A84C-8DB5-869BEAFC4794}" destId="{1279A2F7-0CA3-5948-9270-440EC000FB29}" srcOrd="1" destOrd="0" presId="urn:microsoft.com/office/officeart/2005/8/layout/hierarchy5"/>
    <dgm:cxn modelId="{8DC92645-E767-CA4B-A0FB-FBF6B04089B1}" type="presOf" srcId="{8251F708-794A-A84C-8DB5-869BEAFC4794}" destId="{ABA3B698-3411-EA44-B8CA-0557348B3E39}" srcOrd="0" destOrd="0" presId="urn:microsoft.com/office/officeart/2005/8/layout/hierarchy5"/>
    <dgm:cxn modelId="{A6B7CC48-8819-6849-B851-405BA2D9C024}" type="presOf" srcId="{C910D050-1A8B-9D4F-95A4-1E125AC78793}" destId="{2889779F-361B-3A41-92C9-CD749253B67E}" srcOrd="1" destOrd="0" presId="urn:microsoft.com/office/officeart/2005/8/layout/hierarchy5"/>
    <dgm:cxn modelId="{3DF43949-C59A-B14C-B3CA-568E50C4D0C5}" srcId="{05C009D4-C2FB-BD4C-8F61-8D6944898955}" destId="{A4C7629A-820E-4C49-A0F9-B15840073177}" srcOrd="4" destOrd="0" parTransId="{F515A637-9606-9042-B483-2D5402808C61}" sibTransId="{B73A1C70-4492-454B-83BD-F77CA6A911DE}"/>
    <dgm:cxn modelId="{054C2A50-CBF6-4031-94E8-B4A15A74F699}" type="presOf" srcId="{83470605-D50B-47C5-85E0-6C97CC1DEF2D}" destId="{F7A675C9-D257-4BCF-A49D-109211E36BA5}" srcOrd="0" destOrd="0" presId="urn:microsoft.com/office/officeart/2005/8/layout/hierarchy5"/>
    <dgm:cxn modelId="{190C6154-CD66-B342-BEF6-96D8B276B93F}" type="presOf" srcId="{84909399-FCC5-6047-9B5F-CF7BF83251C4}" destId="{D94AB415-9024-DB42-BD9A-F8703557F9E6}" srcOrd="1" destOrd="0" presId="urn:microsoft.com/office/officeart/2005/8/layout/hierarchy5"/>
    <dgm:cxn modelId="{33EFE355-406F-714D-B876-2AB196E0CCA7}" type="presOf" srcId="{A3F860AD-1F5E-8C4E-A7EE-AB41240BF52F}" destId="{ECA3C56C-25E7-454B-819C-BD8E51D551DE}" srcOrd="0" destOrd="0" presId="urn:microsoft.com/office/officeart/2005/8/layout/hierarchy5"/>
    <dgm:cxn modelId="{533B6159-9669-45EC-A240-525A9DDAACEC}" type="presOf" srcId="{0269C22A-A20B-4CCC-917A-8B311E437315}" destId="{C8E17F4B-D565-42BE-8132-8DD546CE6015}" srcOrd="0" destOrd="0" presId="urn:microsoft.com/office/officeart/2005/8/layout/hierarchy5"/>
    <dgm:cxn modelId="{C6F47459-60BB-574D-A08C-691C662A22C3}" type="presOf" srcId="{B5C11D33-EF69-FB4B-86D8-EC1E0FA1108F}" destId="{A9B746CA-AFEC-F940-9CEC-3B08D87AA8F1}" srcOrd="0" destOrd="0" presId="urn:microsoft.com/office/officeart/2005/8/layout/hierarchy5"/>
    <dgm:cxn modelId="{A9BD685A-DE7F-3242-8862-C1F950EF45BD}" srcId="{19599602-9E94-449B-AE02-46C30491E28C}" destId="{08C67706-5164-DF45-9AA9-4A2AC92750DC}" srcOrd="1" destOrd="0" parTransId="{864B97DF-DA80-3A4B-9CF0-7CD749D98A0C}" sibTransId="{ECE0BD13-0363-0448-A938-01FEE72171F2}"/>
    <dgm:cxn modelId="{356AC65A-5CDC-40D0-97EE-18A63EC0FD91}" type="presOf" srcId="{0269C22A-A20B-4CCC-917A-8B311E437315}" destId="{C3FE9DE6-5F0C-4585-98FF-7F438210D962}" srcOrd="1" destOrd="0" presId="urn:microsoft.com/office/officeart/2005/8/layout/hierarchy5"/>
    <dgm:cxn modelId="{62C9395D-01B2-F941-858A-4EEE0C703079}" type="presOf" srcId="{EEC2177C-5967-9245-8F79-FE0DA582AEB1}" destId="{5CB96AD5-8585-244C-ABA5-F490A47AAA0F}" srcOrd="1" destOrd="0" presId="urn:microsoft.com/office/officeart/2005/8/layout/hierarchy5"/>
    <dgm:cxn modelId="{4539075E-318A-4F58-9608-6BBCC12FF9AA}" type="presOf" srcId="{48F43ED3-A177-4096-B556-EB782F87985E}" destId="{C8EF7169-6A7C-4770-BDCF-3F87DF0D34FA}" srcOrd="1" destOrd="0" presId="urn:microsoft.com/office/officeart/2005/8/layout/hierarchy5"/>
    <dgm:cxn modelId="{E0ED4C61-B6DC-714F-86EC-AD5C45E5878D}" type="presOf" srcId="{1CCB9B1E-2CCF-5946-8048-F8BACED61B48}" destId="{D07486D8-518C-FB4A-8511-6E65E36DCA2A}" srcOrd="1" destOrd="0" presId="urn:microsoft.com/office/officeart/2005/8/layout/hierarchy5"/>
    <dgm:cxn modelId="{C7E50C62-ED40-D248-BAE5-6C638E5567A9}" srcId="{08C67706-5164-DF45-9AA9-4A2AC92750DC}" destId="{2D3DC4FD-2991-AD4B-917D-BC77DB9DA28C}" srcOrd="1" destOrd="0" parTransId="{EEC2177C-5967-9245-8F79-FE0DA582AEB1}" sibTransId="{8A3E9D5D-577D-3148-A014-1AF6AE49F402}"/>
    <dgm:cxn modelId="{95F5A069-A59D-E04B-AE6B-3AB9E0BA7A84}" type="presOf" srcId="{54004E7F-8AA9-B243-9076-4317B45F74A0}" destId="{8F54F46A-490B-DD43-AD37-F70BDFD7A891}" srcOrd="1" destOrd="0" presId="urn:microsoft.com/office/officeart/2005/8/layout/hierarchy5"/>
    <dgm:cxn modelId="{1413906D-E44C-5049-B2F9-2E52DD16F52A}" type="presOf" srcId="{2A4C638D-BC5B-4648-B4BD-483E53875A9C}" destId="{0F9500E6-A0E0-F542-A6D3-C9E57D9340C7}" srcOrd="0" destOrd="0" presId="urn:microsoft.com/office/officeart/2005/8/layout/hierarchy5"/>
    <dgm:cxn modelId="{49760D6F-DAAC-4085-BE64-97FFFC938062}" type="presOf" srcId="{19599602-9E94-449B-AE02-46C30491E28C}" destId="{40BB50C4-34D6-4745-8613-9B3839CE1B6B}" srcOrd="0" destOrd="0" presId="urn:microsoft.com/office/officeart/2005/8/layout/hierarchy5"/>
    <dgm:cxn modelId="{39635176-B10C-4C20-8FA3-64A860AADF2A}" type="presOf" srcId="{1A94D251-C1DF-49B7-B803-397CC4E374C8}" destId="{A5E5953F-233C-4E18-B922-1A91A5C96CA6}" srcOrd="0" destOrd="0" presId="urn:microsoft.com/office/officeart/2005/8/layout/hierarchy5"/>
    <dgm:cxn modelId="{BDD87C78-7AEF-D047-B827-62F57ED066F0}" type="presOf" srcId="{62F5E86C-637E-1D4E-8D06-5A9EBC7B6C9E}" destId="{D9BB4ED0-7DB9-E640-A292-84A2095B6F1A}" srcOrd="0" destOrd="0" presId="urn:microsoft.com/office/officeart/2005/8/layout/hierarchy5"/>
    <dgm:cxn modelId="{EE431079-444F-9D41-BDCB-4F69112A60D9}" type="presOf" srcId="{05C009D4-C2FB-BD4C-8F61-8D6944898955}" destId="{8074363A-090A-614B-A8FC-913078A2B8DC}" srcOrd="0" destOrd="0" presId="urn:microsoft.com/office/officeart/2005/8/layout/hierarchy5"/>
    <dgm:cxn modelId="{2B84AD79-FA51-284A-A5C2-64B925796F65}" type="presOf" srcId="{53F72CB7-8B12-9246-BCEE-A0FD2096563A}" destId="{2CB2839C-9E47-7E45-80B3-F19956BFA7C3}" srcOrd="0" destOrd="0" presId="urn:microsoft.com/office/officeart/2005/8/layout/hierarchy5"/>
    <dgm:cxn modelId="{D2AB067A-63E0-4805-82F1-7A6B7598C6B1}" type="presOf" srcId="{6FD54DCC-0420-4B69-949E-C600DAC3EA80}" destId="{9FC61AA9-883D-4E2A-A48C-E0CE97C61874}" srcOrd="0" destOrd="0" presId="urn:microsoft.com/office/officeart/2005/8/layout/hierarchy5"/>
    <dgm:cxn modelId="{30BB8581-A9F0-F042-AA79-EDBC25F0DF38}" type="presOf" srcId="{B64FA1A0-180E-324D-BE24-152932FEAEBA}" destId="{218182DD-E716-8A47-B9E0-79A5FFE40D32}" srcOrd="0" destOrd="0" presId="urn:microsoft.com/office/officeart/2005/8/layout/hierarchy5"/>
    <dgm:cxn modelId="{98054A83-1842-4040-9882-AF395093EEBD}" type="presOf" srcId="{0C87090F-02B0-44D5-BD4B-E5AE0D1FA7F1}" destId="{C7B6617D-4C31-4DFD-8B7E-3D2EB8EDAD36}" srcOrd="0" destOrd="0" presId="urn:microsoft.com/office/officeart/2005/8/layout/hierarchy5"/>
    <dgm:cxn modelId="{B520BB84-DC38-2D4A-905C-82E9CB023D45}" srcId="{08C67706-5164-DF45-9AA9-4A2AC92750DC}" destId="{2A4C638D-BC5B-4648-B4BD-483E53875A9C}" srcOrd="0" destOrd="0" parTransId="{53F72CB7-8B12-9246-BCEE-A0FD2096563A}" sibTransId="{3D07FEB1-6CAB-FB44-8279-49BB6E745C91}"/>
    <dgm:cxn modelId="{AD141F87-3943-A84E-8463-C167671AA61B}" srcId="{2D3DC4FD-2991-AD4B-917D-BC77DB9DA28C}" destId="{E033C1D0-1563-0A4E-9E2B-586108346B0A}" srcOrd="0" destOrd="0" parTransId="{54004E7F-8AA9-B243-9076-4317B45F74A0}" sibTransId="{121C5157-A257-4F49-9704-CA59C55F2457}"/>
    <dgm:cxn modelId="{11DD848A-1F9D-4665-A424-692707A9AAF6}" type="presOf" srcId="{C618F4B1-D56C-40B0-A9BB-A1AC22AA90C0}" destId="{8A4F52CA-1C57-4D5C-A748-BBF3C3D50483}" srcOrd="1" destOrd="0" presId="urn:microsoft.com/office/officeart/2005/8/layout/hierarchy5"/>
    <dgm:cxn modelId="{3F531890-9159-D34E-84BE-01572922A7F1}" srcId="{05C009D4-C2FB-BD4C-8F61-8D6944898955}" destId="{65C86220-2E0F-B04D-9EC4-15E6A9603ECB}" srcOrd="0" destOrd="0" parTransId="{D95DCAA9-7C90-F247-B45F-E32BE7301686}" sibTransId="{B32D4242-47A7-F34A-8036-DB9487022B6E}"/>
    <dgm:cxn modelId="{62F14790-B7D0-6C4B-B5EC-CF545D69DB5D}" srcId="{05C009D4-C2FB-BD4C-8F61-8D6944898955}" destId="{49943F06-C2BF-C34C-B972-A465BE23A5F4}" srcOrd="1" destOrd="0" parTransId="{C910D050-1A8B-9D4F-95A4-1E125AC78793}" sibTransId="{20D0BC47-CA45-3840-9893-A471CD91C1B5}"/>
    <dgm:cxn modelId="{30E0B992-157A-405B-8572-770CFD4D21A1}" srcId="{19599602-9E94-449B-AE02-46C30491E28C}" destId="{0C87090F-02B0-44D5-BD4B-E5AE0D1FA7F1}" srcOrd="4" destOrd="0" parTransId="{48F43ED3-A177-4096-B556-EB782F87985E}" sibTransId="{24E0BA02-AFC8-4BBC-85FF-8CECFE2FDD5C}"/>
    <dgm:cxn modelId="{4ACBEB94-47DA-5B4D-93CF-4AE4269A8A43}" type="presOf" srcId="{53F72CB7-8B12-9246-BCEE-A0FD2096563A}" destId="{C62B491C-8AD0-C349-A4F3-E54AE87F42E9}" srcOrd="1" destOrd="0" presId="urn:microsoft.com/office/officeart/2005/8/layout/hierarchy5"/>
    <dgm:cxn modelId="{D472709D-3B13-F641-8286-96CA010B7E39}" type="presOf" srcId="{2D3DC4FD-2991-AD4B-917D-BC77DB9DA28C}" destId="{FFB4A9E3-71CF-2642-974E-355347EE1A5F}" srcOrd="0" destOrd="0" presId="urn:microsoft.com/office/officeart/2005/8/layout/hierarchy5"/>
    <dgm:cxn modelId="{D656829D-BD48-1545-AFA7-ADB365A8CF3E}" type="presOf" srcId="{B64FA1A0-180E-324D-BE24-152932FEAEBA}" destId="{C8819FEA-6CC6-EB45-8942-18A910653F91}" srcOrd="1" destOrd="0" presId="urn:microsoft.com/office/officeart/2005/8/layout/hierarchy5"/>
    <dgm:cxn modelId="{4332B29E-772A-4CA8-9ADF-00DC7B403826}" type="presOf" srcId="{E3D22BD8-B8F5-4AEB-A8DD-53D6A1A29BAD}" destId="{DDEDE67A-8D97-4281-86C8-C0B18D394E49}" srcOrd="1" destOrd="0" presId="urn:microsoft.com/office/officeart/2005/8/layout/hierarchy5"/>
    <dgm:cxn modelId="{0DED0B9F-871A-404C-A928-F5C088FB2F49}" srcId="{19599602-9E94-449B-AE02-46C30491E28C}" destId="{E94984AF-256F-D848-B212-28C7A9AD1B16}" srcOrd="2" destOrd="0" parTransId="{8251F708-794A-A84C-8DB5-869BEAFC4794}" sibTransId="{9A62345A-E230-7843-9B1A-A85CFC16F449}"/>
    <dgm:cxn modelId="{1446F5A2-BD63-417F-9145-0F084498AD01}" type="presOf" srcId="{6F5CF077-1342-46A1-93F1-68D7723F3F8C}" destId="{232770B0-5EA5-4A9D-BAC5-755B74136546}" srcOrd="1" destOrd="0" presId="urn:microsoft.com/office/officeart/2005/8/layout/hierarchy5"/>
    <dgm:cxn modelId="{B72934A6-960E-F742-B2A9-0300AE7A8CE4}" srcId="{05C009D4-C2FB-BD4C-8F61-8D6944898955}" destId="{A3F860AD-1F5E-8C4E-A7EE-AB41240BF52F}" srcOrd="2" destOrd="0" parTransId="{B64FA1A0-180E-324D-BE24-152932FEAEBA}" sibTransId="{9BF60E39-1C03-6449-AF73-1789973E8C34}"/>
    <dgm:cxn modelId="{BF70B0A9-B11D-BC4F-A7A6-32B78EA6816D}" type="presOf" srcId="{65C86220-2E0F-B04D-9EC4-15E6A9603ECB}" destId="{FCB2697B-F556-9B49-9E1E-8866DC8967A5}" srcOrd="0" destOrd="0" presId="urn:microsoft.com/office/officeart/2005/8/layout/hierarchy5"/>
    <dgm:cxn modelId="{917B83AE-C5EA-2041-99AF-2BAD4D132CCE}" type="presOf" srcId="{A4C7629A-820E-4C49-A0F9-B15840073177}" destId="{85323324-7E86-3647-B909-3829055B1FE2}" srcOrd="0" destOrd="0" presId="urn:microsoft.com/office/officeart/2005/8/layout/hierarchy5"/>
    <dgm:cxn modelId="{7A02F5AF-F9F5-4778-A66E-DE024A3A34D9}" srcId="{9EFAFD96-3601-4F17-BB82-DBBBA6C512D5}" destId="{19599602-9E94-449B-AE02-46C30491E28C}" srcOrd="0" destOrd="0" parTransId="{FF371F54-3EAD-4229-B33D-30FA8E522AE4}" sibTransId="{2A88706E-F8B3-4E84-B216-AB828E178267}"/>
    <dgm:cxn modelId="{C12138B0-FF43-1447-A109-A1ACC47FB000}" type="presOf" srcId="{8734A0CF-C2D5-9340-8C34-653EFB13B463}" destId="{9778DA4C-1FED-854E-9514-D5DD50E2E9C6}" srcOrd="0" destOrd="0" presId="urn:microsoft.com/office/officeart/2005/8/layout/hierarchy5"/>
    <dgm:cxn modelId="{37AFE8B2-6374-4C4B-8BA0-14796A9636D4}" type="presOf" srcId="{A97D053E-A973-4364-B69E-A280008FFC90}" destId="{C9F87C6B-6959-4C8A-BC24-9B31C40DEF13}" srcOrd="0" destOrd="0" presId="urn:microsoft.com/office/officeart/2005/8/layout/hierarchy5"/>
    <dgm:cxn modelId="{28939EB3-B4F7-4389-9AA5-A09268DAFE33}" type="presOf" srcId="{C618F4B1-D56C-40B0-A9BB-A1AC22AA90C0}" destId="{FEF76520-C9A4-487F-949D-943785590398}" srcOrd="0" destOrd="0" presId="urn:microsoft.com/office/officeart/2005/8/layout/hierarchy5"/>
    <dgm:cxn modelId="{1D0C88BA-46C2-46B0-AE72-6ED818AB4794}" type="presOf" srcId="{991DD7BB-FD91-49EE-AAF5-140AB35E43F7}" destId="{D70DA9CE-D818-4680-B458-DD04C1684733}" srcOrd="0" destOrd="0" presId="urn:microsoft.com/office/officeart/2005/8/layout/hierarchy5"/>
    <dgm:cxn modelId="{C91E50BD-0071-6743-907F-776583A38624}" type="presOf" srcId="{1BD9E1B4-F77E-A44A-AE8F-9F591DC386F3}" destId="{51BCE3D4-4A36-F845-82DB-0C295CB4FA79}" srcOrd="1" destOrd="0" presId="urn:microsoft.com/office/officeart/2005/8/layout/hierarchy5"/>
    <dgm:cxn modelId="{EAB79EBE-FFF5-F744-92CE-C106FB403B34}" type="presOf" srcId="{274B825C-415F-D448-B065-7A5683157412}" destId="{C1E54230-1E46-1049-931E-DF82D1A338F8}" srcOrd="1" destOrd="0" presId="urn:microsoft.com/office/officeart/2005/8/layout/hierarchy5"/>
    <dgm:cxn modelId="{8784BBC0-5B0D-4316-9DD8-EEAEB1C85092}" type="presOf" srcId="{83470605-D50B-47C5-85E0-6C97CC1DEF2D}" destId="{D833FF9F-5C0B-42B2-A872-D80DD134EC8A}" srcOrd="1" destOrd="0" presId="urn:microsoft.com/office/officeart/2005/8/layout/hierarchy5"/>
    <dgm:cxn modelId="{75EC0FCB-2872-6D42-BCBE-D7E1F75DBAA0}" srcId="{8734A0CF-C2D5-9340-8C34-653EFB13B463}" destId="{05C009D4-C2FB-BD4C-8F61-8D6944898955}" srcOrd="0" destOrd="0" parTransId="{1CCB9B1E-2CCF-5946-8048-F8BACED61B48}" sibTransId="{4B9F66AC-D4BD-A34E-A59B-B9920CD7A7B6}"/>
    <dgm:cxn modelId="{011E2BCE-15FD-FC40-83BC-E3CF7307FB40}" type="presOf" srcId="{1BD9E1B4-F77E-A44A-AE8F-9F591DC386F3}" destId="{6C930D12-2D16-3049-937E-79E77E68CA66}" srcOrd="0" destOrd="0" presId="urn:microsoft.com/office/officeart/2005/8/layout/hierarchy5"/>
    <dgm:cxn modelId="{4B7AB4D5-4E9C-1742-BD99-6FD8FAE855F5}" srcId="{05C009D4-C2FB-BD4C-8F61-8D6944898955}" destId="{B5C11D33-EF69-FB4B-86D8-EC1E0FA1108F}" srcOrd="3" destOrd="0" parTransId="{274B825C-415F-D448-B065-7A5683157412}" sibTransId="{3E209A54-2CD3-F541-85AE-34762C22A411}"/>
    <dgm:cxn modelId="{124AB0D7-F6F8-44F3-96F3-F673C53E8AD5}" type="presOf" srcId="{9EFAFD96-3601-4F17-BB82-DBBBA6C512D5}" destId="{30003A0D-7FB9-4C32-90C6-D8B5300A42CA}" srcOrd="0" destOrd="0" presId="urn:microsoft.com/office/officeart/2005/8/layout/hierarchy5"/>
    <dgm:cxn modelId="{7B3651E2-1D33-5447-ACA5-8FCD28B50870}" type="presOf" srcId="{864B97DF-DA80-3A4B-9CF0-7CD749D98A0C}" destId="{607A9897-3746-AC46-81D8-BF30BFDAFDC0}" srcOrd="1" destOrd="0" presId="urn:microsoft.com/office/officeart/2005/8/layout/hierarchy5"/>
    <dgm:cxn modelId="{AB74EAE2-AEA7-3B44-9072-675A9D104805}" type="presOf" srcId="{D95DCAA9-7C90-F247-B45F-E32BE7301686}" destId="{78D1E490-E64F-8E40-B737-AF2E5EF79621}" srcOrd="1" destOrd="0" presId="urn:microsoft.com/office/officeart/2005/8/layout/hierarchy5"/>
    <dgm:cxn modelId="{A9A39EE7-F441-4563-AFFD-666EC4C4FD54}" srcId="{19599602-9E94-449B-AE02-46C30491E28C}" destId="{6FD54DCC-0420-4B69-949E-C600DAC3EA80}" srcOrd="0" destOrd="0" parTransId="{6F5CF077-1342-46A1-93F1-68D7723F3F8C}" sibTransId="{CE57F18C-7754-4245-BB8D-0DDD9139AB8E}"/>
    <dgm:cxn modelId="{84EAA3EA-D0B2-D542-90ED-788BEEF7E93A}" type="presOf" srcId="{F515A637-9606-9042-B483-2D5402808C61}" destId="{5722FF95-0DF4-6147-90EF-8F2722304E75}" srcOrd="0" destOrd="0" presId="urn:microsoft.com/office/officeart/2005/8/layout/hierarchy5"/>
    <dgm:cxn modelId="{56FB51EB-3D95-4943-93D4-2975E6F2740D}" srcId="{19599602-9E94-449B-AE02-46C30491E28C}" destId="{8734A0CF-C2D5-9340-8C34-653EFB13B463}" srcOrd="3" destOrd="0" parTransId="{04F9CBBC-23DA-7546-95C9-94F5707B8FCB}" sibTransId="{13625156-EC94-3F45-A421-06F3F0A584DF}"/>
    <dgm:cxn modelId="{798C05EC-E093-C844-9854-35F7412E7C7C}" type="presOf" srcId="{EEC2177C-5967-9245-8F79-FE0DA582AEB1}" destId="{2D9A0839-893E-9143-B529-E04B96967C4C}" srcOrd="0" destOrd="0" presId="urn:microsoft.com/office/officeart/2005/8/layout/hierarchy5"/>
    <dgm:cxn modelId="{4BCBF6ED-A40A-8A44-8E41-5C7E074EBB01}" type="presOf" srcId="{04F9CBBC-23DA-7546-95C9-94F5707B8FCB}" destId="{0A08A727-4679-F346-9BD2-52B026011B68}" srcOrd="1" destOrd="0" presId="urn:microsoft.com/office/officeart/2005/8/layout/hierarchy5"/>
    <dgm:cxn modelId="{604BBFF5-E91A-C44D-B21A-EC3853E03786}" type="presOf" srcId="{08C67706-5164-DF45-9AA9-4A2AC92750DC}" destId="{324C853E-5692-2E41-A38B-6978071A9808}" srcOrd="0" destOrd="0" presId="urn:microsoft.com/office/officeart/2005/8/layout/hierarchy5"/>
    <dgm:cxn modelId="{41CAC8F9-1E9D-B04D-8276-AAC14061A5C0}" type="presOf" srcId="{864B97DF-DA80-3A4B-9CF0-7CD749D98A0C}" destId="{C865DEC4-6C6A-1840-B5E9-9EEFFF229D65}" srcOrd="0" destOrd="0" presId="urn:microsoft.com/office/officeart/2005/8/layout/hierarchy5"/>
    <dgm:cxn modelId="{D498B3FC-220A-4B44-BDEE-892C1994CB5F}" srcId="{2A4C638D-BC5B-4648-B4BD-483E53875A9C}" destId="{D3A04459-071A-2840-A976-8B83D79AA0B8}" srcOrd="0" destOrd="0" parTransId="{1BD9E1B4-F77E-A44A-AE8F-9F591DC386F3}" sibTransId="{CA75EBA6-43AB-A74B-9F10-ECFEBCA58CFB}"/>
    <dgm:cxn modelId="{BC3A6547-BA7D-4305-A6AB-6AD444F1E617}" type="presParOf" srcId="{30003A0D-7FB9-4C32-90C6-D8B5300A42CA}" destId="{543207A2-7A14-4477-A277-A697B2B541CB}" srcOrd="0" destOrd="0" presId="urn:microsoft.com/office/officeart/2005/8/layout/hierarchy5"/>
    <dgm:cxn modelId="{AA6E8DB9-37C0-4967-9FA4-27A45AB34390}" type="presParOf" srcId="{543207A2-7A14-4477-A277-A697B2B541CB}" destId="{BE0440DF-B75D-40CB-BC2F-C0030A8DD5B0}" srcOrd="0" destOrd="0" presId="urn:microsoft.com/office/officeart/2005/8/layout/hierarchy5"/>
    <dgm:cxn modelId="{F8BE9BBB-2380-432C-B25A-4D2363D8B087}" type="presParOf" srcId="{BE0440DF-B75D-40CB-BC2F-C0030A8DD5B0}" destId="{94DA7DD8-0A2E-421C-9C01-4E7339423041}" srcOrd="0" destOrd="0" presId="urn:microsoft.com/office/officeart/2005/8/layout/hierarchy5"/>
    <dgm:cxn modelId="{C61FF224-C6B8-4892-A58A-339B76B3185D}" type="presParOf" srcId="{94DA7DD8-0A2E-421C-9C01-4E7339423041}" destId="{40BB50C4-34D6-4745-8613-9B3839CE1B6B}" srcOrd="0" destOrd="0" presId="urn:microsoft.com/office/officeart/2005/8/layout/hierarchy5"/>
    <dgm:cxn modelId="{26BD5A4F-3C3F-4714-9360-210E6AA567EB}" type="presParOf" srcId="{94DA7DD8-0A2E-421C-9C01-4E7339423041}" destId="{99219476-C01C-4440-9AB9-F5841E4087EB}" srcOrd="1" destOrd="0" presId="urn:microsoft.com/office/officeart/2005/8/layout/hierarchy5"/>
    <dgm:cxn modelId="{0ECC1A70-0DF3-4E18-B537-10CF23AD9BEC}" type="presParOf" srcId="{99219476-C01C-4440-9AB9-F5841E4087EB}" destId="{99D20CA7-2E7D-4C67-AE57-618985591A52}" srcOrd="0" destOrd="0" presId="urn:microsoft.com/office/officeart/2005/8/layout/hierarchy5"/>
    <dgm:cxn modelId="{42B85794-54F0-4918-9156-ED1E268F7FB0}" type="presParOf" srcId="{99D20CA7-2E7D-4C67-AE57-618985591A52}" destId="{232770B0-5EA5-4A9D-BAC5-755B74136546}" srcOrd="0" destOrd="0" presId="urn:microsoft.com/office/officeart/2005/8/layout/hierarchy5"/>
    <dgm:cxn modelId="{7562CA25-9645-40E3-B0BD-01D868409C4A}" type="presParOf" srcId="{99219476-C01C-4440-9AB9-F5841E4087EB}" destId="{AB429D88-ABEE-49E0-BC59-B5BE53EC62DD}" srcOrd="1" destOrd="0" presId="urn:microsoft.com/office/officeart/2005/8/layout/hierarchy5"/>
    <dgm:cxn modelId="{CC7DB996-87B4-49E5-A222-4B21A8598D28}" type="presParOf" srcId="{AB429D88-ABEE-49E0-BC59-B5BE53EC62DD}" destId="{9FC61AA9-883D-4E2A-A48C-E0CE97C61874}" srcOrd="0" destOrd="0" presId="urn:microsoft.com/office/officeart/2005/8/layout/hierarchy5"/>
    <dgm:cxn modelId="{886BF499-1644-414C-8499-98B4BA882A37}" type="presParOf" srcId="{AB429D88-ABEE-49E0-BC59-B5BE53EC62DD}" destId="{54AAEBF8-1FC8-45B4-9955-089305976E82}" srcOrd="1" destOrd="0" presId="urn:microsoft.com/office/officeart/2005/8/layout/hierarchy5"/>
    <dgm:cxn modelId="{D0835565-7D63-4784-A379-B8E651186F15}" type="presParOf" srcId="{54AAEBF8-1FC8-45B4-9955-089305976E82}" destId="{F7A675C9-D257-4BCF-A49D-109211E36BA5}" srcOrd="0" destOrd="0" presId="urn:microsoft.com/office/officeart/2005/8/layout/hierarchy5"/>
    <dgm:cxn modelId="{FF47960B-1A5E-4F08-8BBB-9FF622270757}" type="presParOf" srcId="{F7A675C9-D257-4BCF-A49D-109211E36BA5}" destId="{D833FF9F-5C0B-42B2-A872-D80DD134EC8A}" srcOrd="0" destOrd="0" presId="urn:microsoft.com/office/officeart/2005/8/layout/hierarchy5"/>
    <dgm:cxn modelId="{EEB724AF-D336-49F0-96CD-A763B993CAE4}" type="presParOf" srcId="{54AAEBF8-1FC8-45B4-9955-089305976E82}" destId="{C1C56320-AFEC-4E04-90EF-36461C7873D4}" srcOrd="1" destOrd="0" presId="urn:microsoft.com/office/officeart/2005/8/layout/hierarchy5"/>
    <dgm:cxn modelId="{5618F6C0-3E38-4195-B82D-6C41BB94F6F2}" type="presParOf" srcId="{C1C56320-AFEC-4E04-90EF-36461C7873D4}" destId="{A5E5953F-233C-4E18-B922-1A91A5C96CA6}" srcOrd="0" destOrd="0" presId="urn:microsoft.com/office/officeart/2005/8/layout/hierarchy5"/>
    <dgm:cxn modelId="{8497E7FA-66B2-45F9-92B9-B51EDA37E78B}" type="presParOf" srcId="{C1C56320-AFEC-4E04-90EF-36461C7873D4}" destId="{FF81DDEB-9857-4B5E-A05C-E0ECBF59A37E}" srcOrd="1" destOrd="0" presId="urn:microsoft.com/office/officeart/2005/8/layout/hierarchy5"/>
    <dgm:cxn modelId="{6494DB1F-CDD1-402E-9DB8-331502D6BC38}" type="presParOf" srcId="{54AAEBF8-1FC8-45B4-9955-089305976E82}" destId="{FEF76520-C9A4-487F-949D-943785590398}" srcOrd="2" destOrd="0" presId="urn:microsoft.com/office/officeart/2005/8/layout/hierarchy5"/>
    <dgm:cxn modelId="{44A7B030-0B45-4E84-BDC9-0BBED6B80F4B}" type="presParOf" srcId="{FEF76520-C9A4-487F-949D-943785590398}" destId="{8A4F52CA-1C57-4D5C-A748-BBF3C3D50483}" srcOrd="0" destOrd="0" presId="urn:microsoft.com/office/officeart/2005/8/layout/hierarchy5"/>
    <dgm:cxn modelId="{35A25AB8-02C2-410F-BFB4-1D4F21601182}" type="presParOf" srcId="{54AAEBF8-1FC8-45B4-9955-089305976E82}" destId="{8B256ED9-1011-4B7A-A436-B59C6E3EE95C}" srcOrd="3" destOrd="0" presId="urn:microsoft.com/office/officeart/2005/8/layout/hierarchy5"/>
    <dgm:cxn modelId="{E5975A07-B82C-4B34-AD19-A3C76D262BE1}" type="presParOf" srcId="{8B256ED9-1011-4B7A-A436-B59C6E3EE95C}" destId="{D1BCA6E4-91BC-4ECC-9F72-D7A86F3177E7}" srcOrd="0" destOrd="0" presId="urn:microsoft.com/office/officeart/2005/8/layout/hierarchy5"/>
    <dgm:cxn modelId="{DBE1D645-BCE5-4B96-B517-DA6F592A438B}" type="presParOf" srcId="{8B256ED9-1011-4B7A-A436-B59C6E3EE95C}" destId="{497C27B4-8510-4422-AAD7-0D7C52DB537F}" srcOrd="1" destOrd="0" presId="urn:microsoft.com/office/officeart/2005/8/layout/hierarchy5"/>
    <dgm:cxn modelId="{4298BB54-82D8-E645-AAD0-0711A67E643B}" type="presParOf" srcId="{99219476-C01C-4440-9AB9-F5841E4087EB}" destId="{C865DEC4-6C6A-1840-B5E9-9EEFFF229D65}" srcOrd="2" destOrd="0" presId="urn:microsoft.com/office/officeart/2005/8/layout/hierarchy5"/>
    <dgm:cxn modelId="{2D843A2D-FE8E-2C41-9259-5CBD9B194236}" type="presParOf" srcId="{C865DEC4-6C6A-1840-B5E9-9EEFFF229D65}" destId="{607A9897-3746-AC46-81D8-BF30BFDAFDC0}" srcOrd="0" destOrd="0" presId="urn:microsoft.com/office/officeart/2005/8/layout/hierarchy5"/>
    <dgm:cxn modelId="{93B1EDE3-F2B6-7644-A037-43F79E191A40}" type="presParOf" srcId="{99219476-C01C-4440-9AB9-F5841E4087EB}" destId="{F834B351-CA96-F44D-A0F8-66891FCB5D48}" srcOrd="3" destOrd="0" presId="urn:microsoft.com/office/officeart/2005/8/layout/hierarchy5"/>
    <dgm:cxn modelId="{03F78FEC-0E98-064F-AED3-FCA9C5E6082A}" type="presParOf" srcId="{F834B351-CA96-F44D-A0F8-66891FCB5D48}" destId="{324C853E-5692-2E41-A38B-6978071A9808}" srcOrd="0" destOrd="0" presId="urn:microsoft.com/office/officeart/2005/8/layout/hierarchy5"/>
    <dgm:cxn modelId="{2456333E-85A0-F34C-998E-E8AD65807038}" type="presParOf" srcId="{F834B351-CA96-F44D-A0F8-66891FCB5D48}" destId="{FD4672A2-4BCA-8E44-96FD-4FEB340AB93F}" srcOrd="1" destOrd="0" presId="urn:microsoft.com/office/officeart/2005/8/layout/hierarchy5"/>
    <dgm:cxn modelId="{F280685A-9AAE-3B46-B9A6-B8A16A9CE05C}" type="presParOf" srcId="{FD4672A2-4BCA-8E44-96FD-4FEB340AB93F}" destId="{2CB2839C-9E47-7E45-80B3-F19956BFA7C3}" srcOrd="0" destOrd="0" presId="urn:microsoft.com/office/officeart/2005/8/layout/hierarchy5"/>
    <dgm:cxn modelId="{E08EC6F1-19EC-9E4F-B222-56ECE11ACC5B}" type="presParOf" srcId="{2CB2839C-9E47-7E45-80B3-F19956BFA7C3}" destId="{C62B491C-8AD0-C349-A4F3-E54AE87F42E9}" srcOrd="0" destOrd="0" presId="urn:microsoft.com/office/officeart/2005/8/layout/hierarchy5"/>
    <dgm:cxn modelId="{CB5B9DD1-73EB-804C-BEAE-FD787762D354}" type="presParOf" srcId="{FD4672A2-4BCA-8E44-96FD-4FEB340AB93F}" destId="{A5C6449F-67AB-624A-85AE-8AA143967599}" srcOrd="1" destOrd="0" presId="urn:microsoft.com/office/officeart/2005/8/layout/hierarchy5"/>
    <dgm:cxn modelId="{F152FDF4-B717-3C45-AD19-909AFBA5D202}" type="presParOf" srcId="{A5C6449F-67AB-624A-85AE-8AA143967599}" destId="{0F9500E6-A0E0-F542-A6D3-C9E57D9340C7}" srcOrd="0" destOrd="0" presId="urn:microsoft.com/office/officeart/2005/8/layout/hierarchy5"/>
    <dgm:cxn modelId="{CBE773BE-D53B-7844-A730-C6AAFD856524}" type="presParOf" srcId="{A5C6449F-67AB-624A-85AE-8AA143967599}" destId="{B20326EB-4A8C-5B4F-9CD9-70C73CD6855D}" srcOrd="1" destOrd="0" presId="urn:microsoft.com/office/officeart/2005/8/layout/hierarchy5"/>
    <dgm:cxn modelId="{B7FBBAFC-8CF6-654F-BC8D-D737DD76FA13}" type="presParOf" srcId="{B20326EB-4A8C-5B4F-9CD9-70C73CD6855D}" destId="{6C930D12-2D16-3049-937E-79E77E68CA66}" srcOrd="0" destOrd="0" presId="urn:microsoft.com/office/officeart/2005/8/layout/hierarchy5"/>
    <dgm:cxn modelId="{9E484707-FD3B-0C4C-B735-CC683079F0A4}" type="presParOf" srcId="{6C930D12-2D16-3049-937E-79E77E68CA66}" destId="{51BCE3D4-4A36-F845-82DB-0C295CB4FA79}" srcOrd="0" destOrd="0" presId="urn:microsoft.com/office/officeart/2005/8/layout/hierarchy5"/>
    <dgm:cxn modelId="{CB8C043A-2E20-CE41-9678-C26DC140F1C1}" type="presParOf" srcId="{B20326EB-4A8C-5B4F-9CD9-70C73CD6855D}" destId="{5CAA72EC-0999-6746-AEBB-11CD388214CA}" srcOrd="1" destOrd="0" presId="urn:microsoft.com/office/officeart/2005/8/layout/hierarchy5"/>
    <dgm:cxn modelId="{70C5CEB1-2845-A04A-8FF4-08E1AE0A441F}" type="presParOf" srcId="{5CAA72EC-0999-6746-AEBB-11CD388214CA}" destId="{C82946CB-C2B6-6B41-BBE7-46856D44E669}" srcOrd="0" destOrd="0" presId="urn:microsoft.com/office/officeart/2005/8/layout/hierarchy5"/>
    <dgm:cxn modelId="{D6A8BB9F-C05C-E046-9A82-B0AECF69FC8D}" type="presParOf" srcId="{5CAA72EC-0999-6746-AEBB-11CD388214CA}" destId="{0E703341-7F66-3E49-8985-37DAA7508DF7}" srcOrd="1" destOrd="0" presId="urn:microsoft.com/office/officeart/2005/8/layout/hierarchy5"/>
    <dgm:cxn modelId="{9A6D2DA0-09AB-8E43-8DEC-26707F42EE83}" type="presParOf" srcId="{FD4672A2-4BCA-8E44-96FD-4FEB340AB93F}" destId="{2D9A0839-893E-9143-B529-E04B96967C4C}" srcOrd="2" destOrd="0" presId="urn:microsoft.com/office/officeart/2005/8/layout/hierarchy5"/>
    <dgm:cxn modelId="{60969D41-7511-9C40-B6E5-CDBB8E123251}" type="presParOf" srcId="{2D9A0839-893E-9143-B529-E04B96967C4C}" destId="{5CB96AD5-8585-244C-ABA5-F490A47AAA0F}" srcOrd="0" destOrd="0" presId="urn:microsoft.com/office/officeart/2005/8/layout/hierarchy5"/>
    <dgm:cxn modelId="{30CEF03E-F44A-DF48-B8B0-0CF977204F7C}" type="presParOf" srcId="{FD4672A2-4BCA-8E44-96FD-4FEB340AB93F}" destId="{3AD55224-5595-084F-89D3-B08C3C01E406}" srcOrd="3" destOrd="0" presId="urn:microsoft.com/office/officeart/2005/8/layout/hierarchy5"/>
    <dgm:cxn modelId="{F594ECE3-7A6F-F045-8684-65746B26B941}" type="presParOf" srcId="{3AD55224-5595-084F-89D3-B08C3C01E406}" destId="{FFB4A9E3-71CF-2642-974E-355347EE1A5F}" srcOrd="0" destOrd="0" presId="urn:microsoft.com/office/officeart/2005/8/layout/hierarchy5"/>
    <dgm:cxn modelId="{DD5CB75F-1EF2-FB49-B562-005299CFE71F}" type="presParOf" srcId="{3AD55224-5595-084F-89D3-B08C3C01E406}" destId="{E6AE2907-7310-C944-83C3-0E4300417EEB}" srcOrd="1" destOrd="0" presId="urn:microsoft.com/office/officeart/2005/8/layout/hierarchy5"/>
    <dgm:cxn modelId="{0297C5EA-DC69-CB40-AE41-210C96AD2A1E}" type="presParOf" srcId="{E6AE2907-7310-C944-83C3-0E4300417EEB}" destId="{2EAAE8EC-6E6B-B647-A075-0515F2A337F0}" srcOrd="0" destOrd="0" presId="urn:microsoft.com/office/officeart/2005/8/layout/hierarchy5"/>
    <dgm:cxn modelId="{732364E2-0207-1040-B1D9-FB7E1EF3094D}" type="presParOf" srcId="{2EAAE8EC-6E6B-B647-A075-0515F2A337F0}" destId="{8F54F46A-490B-DD43-AD37-F70BDFD7A891}" srcOrd="0" destOrd="0" presId="urn:microsoft.com/office/officeart/2005/8/layout/hierarchy5"/>
    <dgm:cxn modelId="{975A734B-45C1-F847-820C-770B6681B02A}" type="presParOf" srcId="{E6AE2907-7310-C944-83C3-0E4300417EEB}" destId="{5CC68FBF-7959-6842-9284-008C54AE74B5}" srcOrd="1" destOrd="0" presId="urn:microsoft.com/office/officeart/2005/8/layout/hierarchy5"/>
    <dgm:cxn modelId="{47BA44E5-AB2A-914A-B278-67A27663AFCB}" type="presParOf" srcId="{5CC68FBF-7959-6842-9284-008C54AE74B5}" destId="{CA4FACDE-4024-DA41-97F8-85440073A7E3}" srcOrd="0" destOrd="0" presId="urn:microsoft.com/office/officeart/2005/8/layout/hierarchy5"/>
    <dgm:cxn modelId="{F3B1F34E-023D-5C48-8302-E73EF6C1C50E}" type="presParOf" srcId="{5CC68FBF-7959-6842-9284-008C54AE74B5}" destId="{4A6108B7-2558-FE44-95A8-690B60198E03}" srcOrd="1" destOrd="0" presId="urn:microsoft.com/office/officeart/2005/8/layout/hierarchy5"/>
    <dgm:cxn modelId="{CB030FB1-D3E5-0E4F-8EB9-54674C8C68DD}" type="presParOf" srcId="{FD4672A2-4BCA-8E44-96FD-4FEB340AB93F}" destId="{52CB0064-EE7C-7848-A0AD-BA530A387FDF}" srcOrd="4" destOrd="0" presId="urn:microsoft.com/office/officeart/2005/8/layout/hierarchy5"/>
    <dgm:cxn modelId="{07067FCF-84F9-4F45-8D58-DA604C0C01E3}" type="presParOf" srcId="{52CB0064-EE7C-7848-A0AD-BA530A387FDF}" destId="{D94AB415-9024-DB42-BD9A-F8703557F9E6}" srcOrd="0" destOrd="0" presId="urn:microsoft.com/office/officeart/2005/8/layout/hierarchy5"/>
    <dgm:cxn modelId="{CB2F4261-B455-6143-8C3D-CB349A5FFF49}" type="presParOf" srcId="{FD4672A2-4BCA-8E44-96FD-4FEB340AB93F}" destId="{241365CD-6045-CF4A-B517-9CE977A7FD24}" srcOrd="5" destOrd="0" presId="urn:microsoft.com/office/officeart/2005/8/layout/hierarchy5"/>
    <dgm:cxn modelId="{3F5B73B8-A1FC-7D4B-B97D-38DBD62335A9}" type="presParOf" srcId="{241365CD-6045-CF4A-B517-9CE977A7FD24}" destId="{D9BB4ED0-7DB9-E640-A292-84A2095B6F1A}" srcOrd="0" destOrd="0" presId="urn:microsoft.com/office/officeart/2005/8/layout/hierarchy5"/>
    <dgm:cxn modelId="{24624213-D1FC-994B-A1BE-EAA9810BB35F}" type="presParOf" srcId="{241365CD-6045-CF4A-B517-9CE977A7FD24}" destId="{C13447D4-4A4A-604E-94AA-DBDD87CBCBC7}" srcOrd="1" destOrd="0" presId="urn:microsoft.com/office/officeart/2005/8/layout/hierarchy5"/>
    <dgm:cxn modelId="{2F485F0B-C1C0-2C4E-8FDF-FE71B9847318}" type="presParOf" srcId="{99219476-C01C-4440-9AB9-F5841E4087EB}" destId="{ABA3B698-3411-EA44-B8CA-0557348B3E39}" srcOrd="4" destOrd="0" presId="urn:microsoft.com/office/officeart/2005/8/layout/hierarchy5"/>
    <dgm:cxn modelId="{0FA3BB17-390D-F840-8BF2-667B0145A26F}" type="presParOf" srcId="{ABA3B698-3411-EA44-B8CA-0557348B3E39}" destId="{1279A2F7-0CA3-5948-9270-440EC000FB29}" srcOrd="0" destOrd="0" presId="urn:microsoft.com/office/officeart/2005/8/layout/hierarchy5"/>
    <dgm:cxn modelId="{170F58C3-B9C3-0445-8D49-CE119C2CFED8}" type="presParOf" srcId="{99219476-C01C-4440-9AB9-F5841E4087EB}" destId="{5C7EFE40-0009-B04F-A52C-59B84E708E00}" srcOrd="5" destOrd="0" presId="urn:microsoft.com/office/officeart/2005/8/layout/hierarchy5"/>
    <dgm:cxn modelId="{D0FE7452-1CDD-834D-9734-5F182480B1F2}" type="presParOf" srcId="{5C7EFE40-0009-B04F-A52C-59B84E708E00}" destId="{FA89B35D-CAD9-3346-87FD-ED383EE7BC03}" srcOrd="0" destOrd="0" presId="urn:microsoft.com/office/officeart/2005/8/layout/hierarchy5"/>
    <dgm:cxn modelId="{A0079323-0D24-D944-81EE-6A5AAAC050CD}" type="presParOf" srcId="{5C7EFE40-0009-B04F-A52C-59B84E708E00}" destId="{FE7B0937-E428-3A4A-89B9-ED439FF597C4}" srcOrd="1" destOrd="0" presId="urn:microsoft.com/office/officeart/2005/8/layout/hierarchy5"/>
    <dgm:cxn modelId="{E976E822-18C3-7E4E-B1E8-F87E019CDF91}" type="presParOf" srcId="{99219476-C01C-4440-9AB9-F5841E4087EB}" destId="{D511E512-DA64-5642-A3B3-B3325AAD6D7E}" srcOrd="6" destOrd="0" presId="urn:microsoft.com/office/officeart/2005/8/layout/hierarchy5"/>
    <dgm:cxn modelId="{BE8AD3E8-CAB9-9440-B11A-E5B18DE402E7}" type="presParOf" srcId="{D511E512-DA64-5642-A3B3-B3325AAD6D7E}" destId="{0A08A727-4679-F346-9BD2-52B026011B68}" srcOrd="0" destOrd="0" presId="urn:microsoft.com/office/officeart/2005/8/layout/hierarchy5"/>
    <dgm:cxn modelId="{F2AC399F-27F1-2F4E-9A67-34F18401835F}" type="presParOf" srcId="{99219476-C01C-4440-9AB9-F5841E4087EB}" destId="{C476883C-69C3-F442-A062-2C2900D2D65E}" srcOrd="7" destOrd="0" presId="urn:microsoft.com/office/officeart/2005/8/layout/hierarchy5"/>
    <dgm:cxn modelId="{7C4D5BD0-8EFE-394F-A411-5A2ED17FA275}" type="presParOf" srcId="{C476883C-69C3-F442-A062-2C2900D2D65E}" destId="{9778DA4C-1FED-854E-9514-D5DD50E2E9C6}" srcOrd="0" destOrd="0" presId="urn:microsoft.com/office/officeart/2005/8/layout/hierarchy5"/>
    <dgm:cxn modelId="{1315577F-9665-5F45-922B-5D793F56385E}" type="presParOf" srcId="{C476883C-69C3-F442-A062-2C2900D2D65E}" destId="{AFFDA163-D734-AB41-8347-5A4E1BD9000E}" srcOrd="1" destOrd="0" presId="urn:microsoft.com/office/officeart/2005/8/layout/hierarchy5"/>
    <dgm:cxn modelId="{CB075A60-2BC5-EC4A-BBAF-308BE376444B}" type="presParOf" srcId="{AFFDA163-D734-AB41-8347-5A4E1BD9000E}" destId="{D6B2760F-F8DD-B843-A5BB-E10A18AD7334}" srcOrd="0" destOrd="0" presId="urn:microsoft.com/office/officeart/2005/8/layout/hierarchy5"/>
    <dgm:cxn modelId="{15EC1E34-CDB0-9542-8AF3-0D59BCE303D9}" type="presParOf" srcId="{D6B2760F-F8DD-B843-A5BB-E10A18AD7334}" destId="{D07486D8-518C-FB4A-8511-6E65E36DCA2A}" srcOrd="0" destOrd="0" presId="urn:microsoft.com/office/officeart/2005/8/layout/hierarchy5"/>
    <dgm:cxn modelId="{E141EB00-3CD8-8A4B-BC60-237CD4E94F3A}" type="presParOf" srcId="{AFFDA163-D734-AB41-8347-5A4E1BD9000E}" destId="{3D5FB7A9-734B-1B49-81D5-A3054B892DBA}" srcOrd="1" destOrd="0" presId="urn:microsoft.com/office/officeart/2005/8/layout/hierarchy5"/>
    <dgm:cxn modelId="{06600AA0-EFB0-CB43-9690-D0E99E9D9693}" type="presParOf" srcId="{3D5FB7A9-734B-1B49-81D5-A3054B892DBA}" destId="{8074363A-090A-614B-A8FC-913078A2B8DC}" srcOrd="0" destOrd="0" presId="urn:microsoft.com/office/officeart/2005/8/layout/hierarchy5"/>
    <dgm:cxn modelId="{C6C537DC-4D93-104C-A72F-BF470BD867C0}" type="presParOf" srcId="{3D5FB7A9-734B-1B49-81D5-A3054B892DBA}" destId="{A9A02DF0-22E5-7845-BAA5-D09FA9B1D399}" srcOrd="1" destOrd="0" presId="urn:microsoft.com/office/officeart/2005/8/layout/hierarchy5"/>
    <dgm:cxn modelId="{93427938-8F8C-C842-BFBD-98BAC755C8BA}" type="presParOf" srcId="{A9A02DF0-22E5-7845-BAA5-D09FA9B1D399}" destId="{FB558F04-BDD7-5544-ADA3-B1F041343FC0}" srcOrd="0" destOrd="0" presId="urn:microsoft.com/office/officeart/2005/8/layout/hierarchy5"/>
    <dgm:cxn modelId="{2A4EC1E9-3F3B-8A44-81C4-9DDB8075C5EC}" type="presParOf" srcId="{FB558F04-BDD7-5544-ADA3-B1F041343FC0}" destId="{78D1E490-E64F-8E40-B737-AF2E5EF79621}" srcOrd="0" destOrd="0" presId="urn:microsoft.com/office/officeart/2005/8/layout/hierarchy5"/>
    <dgm:cxn modelId="{BFC8E717-DF31-B741-ADA1-08B27CE61F8A}" type="presParOf" srcId="{A9A02DF0-22E5-7845-BAA5-D09FA9B1D399}" destId="{2F2CBA79-8FF2-9B43-B6C8-630F83509DBE}" srcOrd="1" destOrd="0" presId="urn:microsoft.com/office/officeart/2005/8/layout/hierarchy5"/>
    <dgm:cxn modelId="{12DBA25E-6A96-194A-BFF4-A6CA9C4DB2DA}" type="presParOf" srcId="{2F2CBA79-8FF2-9B43-B6C8-630F83509DBE}" destId="{FCB2697B-F556-9B49-9E1E-8866DC8967A5}" srcOrd="0" destOrd="0" presId="urn:microsoft.com/office/officeart/2005/8/layout/hierarchy5"/>
    <dgm:cxn modelId="{F4861CD8-AB48-CB45-94A4-430CB7E17527}" type="presParOf" srcId="{2F2CBA79-8FF2-9B43-B6C8-630F83509DBE}" destId="{80420DEF-28C6-9347-BDAC-09E8361FC73F}" srcOrd="1" destOrd="0" presId="urn:microsoft.com/office/officeart/2005/8/layout/hierarchy5"/>
    <dgm:cxn modelId="{29BE7485-6B4D-434E-8568-176570556116}" type="presParOf" srcId="{A9A02DF0-22E5-7845-BAA5-D09FA9B1D399}" destId="{50CCD663-E86C-F54B-8FAB-4BCDAA53972B}" srcOrd="2" destOrd="0" presId="urn:microsoft.com/office/officeart/2005/8/layout/hierarchy5"/>
    <dgm:cxn modelId="{A1C406C6-39C9-E249-97F1-A8B55ECB847E}" type="presParOf" srcId="{50CCD663-E86C-F54B-8FAB-4BCDAA53972B}" destId="{2889779F-361B-3A41-92C9-CD749253B67E}" srcOrd="0" destOrd="0" presId="urn:microsoft.com/office/officeart/2005/8/layout/hierarchy5"/>
    <dgm:cxn modelId="{7AF0BDCE-8B44-DE46-9608-046F665DEB43}" type="presParOf" srcId="{A9A02DF0-22E5-7845-BAA5-D09FA9B1D399}" destId="{AC6F77FA-B51E-C74C-9A6E-64F82243829A}" srcOrd="3" destOrd="0" presId="urn:microsoft.com/office/officeart/2005/8/layout/hierarchy5"/>
    <dgm:cxn modelId="{8CBF34C4-4F2F-194E-A806-7850011B233F}" type="presParOf" srcId="{AC6F77FA-B51E-C74C-9A6E-64F82243829A}" destId="{853660D3-2F75-6F4A-9DCF-D92C7C9B31CD}" srcOrd="0" destOrd="0" presId="urn:microsoft.com/office/officeart/2005/8/layout/hierarchy5"/>
    <dgm:cxn modelId="{B6547A13-86F7-6849-814F-F1AA000D5D9A}" type="presParOf" srcId="{AC6F77FA-B51E-C74C-9A6E-64F82243829A}" destId="{9D80610A-45BE-9A4D-B022-3C58FBCDB1BB}" srcOrd="1" destOrd="0" presId="urn:microsoft.com/office/officeart/2005/8/layout/hierarchy5"/>
    <dgm:cxn modelId="{78B46962-6394-9244-ACDA-3845B1598F6A}" type="presParOf" srcId="{A9A02DF0-22E5-7845-BAA5-D09FA9B1D399}" destId="{218182DD-E716-8A47-B9E0-79A5FFE40D32}" srcOrd="4" destOrd="0" presId="urn:microsoft.com/office/officeart/2005/8/layout/hierarchy5"/>
    <dgm:cxn modelId="{F3536215-DEC9-D74D-BDFE-6696BBA53585}" type="presParOf" srcId="{218182DD-E716-8A47-B9E0-79A5FFE40D32}" destId="{C8819FEA-6CC6-EB45-8942-18A910653F91}" srcOrd="0" destOrd="0" presId="urn:microsoft.com/office/officeart/2005/8/layout/hierarchy5"/>
    <dgm:cxn modelId="{3DE86F2E-0901-4840-8E58-94A0867330C2}" type="presParOf" srcId="{A9A02DF0-22E5-7845-BAA5-D09FA9B1D399}" destId="{6822C649-B978-6442-AA07-A86AC749D380}" srcOrd="5" destOrd="0" presId="urn:microsoft.com/office/officeart/2005/8/layout/hierarchy5"/>
    <dgm:cxn modelId="{C34B0D31-56DE-074E-B4D8-DCBD5E2CB901}" type="presParOf" srcId="{6822C649-B978-6442-AA07-A86AC749D380}" destId="{ECA3C56C-25E7-454B-819C-BD8E51D551DE}" srcOrd="0" destOrd="0" presId="urn:microsoft.com/office/officeart/2005/8/layout/hierarchy5"/>
    <dgm:cxn modelId="{46CAF17E-947E-2D4C-A436-6C7A769FDC7E}" type="presParOf" srcId="{6822C649-B978-6442-AA07-A86AC749D380}" destId="{828D898D-66D9-CD41-B59E-C6BFAB22CF62}" srcOrd="1" destOrd="0" presId="urn:microsoft.com/office/officeart/2005/8/layout/hierarchy5"/>
    <dgm:cxn modelId="{28E597C9-5953-7F4F-9679-ED76341F3939}" type="presParOf" srcId="{A9A02DF0-22E5-7845-BAA5-D09FA9B1D399}" destId="{A621E403-04B5-F943-8107-EA6742C232B4}" srcOrd="6" destOrd="0" presId="urn:microsoft.com/office/officeart/2005/8/layout/hierarchy5"/>
    <dgm:cxn modelId="{B067CCF9-103E-6C42-8B38-E48D9C0237C9}" type="presParOf" srcId="{A621E403-04B5-F943-8107-EA6742C232B4}" destId="{C1E54230-1E46-1049-931E-DF82D1A338F8}" srcOrd="0" destOrd="0" presId="urn:microsoft.com/office/officeart/2005/8/layout/hierarchy5"/>
    <dgm:cxn modelId="{0D628054-773B-6344-9487-CF411A8656E9}" type="presParOf" srcId="{A9A02DF0-22E5-7845-BAA5-D09FA9B1D399}" destId="{46E0B0D2-61EE-8041-89B8-8E3D5940C1D8}" srcOrd="7" destOrd="0" presId="urn:microsoft.com/office/officeart/2005/8/layout/hierarchy5"/>
    <dgm:cxn modelId="{5CBE694C-79B1-6843-A5F7-BA57357DC00A}" type="presParOf" srcId="{46E0B0D2-61EE-8041-89B8-8E3D5940C1D8}" destId="{A9B746CA-AFEC-F940-9CEC-3B08D87AA8F1}" srcOrd="0" destOrd="0" presId="urn:microsoft.com/office/officeart/2005/8/layout/hierarchy5"/>
    <dgm:cxn modelId="{0ED26BAF-43E5-5C4F-8177-28F10DE0B0DA}" type="presParOf" srcId="{46E0B0D2-61EE-8041-89B8-8E3D5940C1D8}" destId="{58002BF1-F172-6F44-B294-BAC694AE6E23}" srcOrd="1" destOrd="0" presId="urn:microsoft.com/office/officeart/2005/8/layout/hierarchy5"/>
    <dgm:cxn modelId="{24F9A77B-C6F0-2442-ABE0-63DFA348AEFC}" type="presParOf" srcId="{A9A02DF0-22E5-7845-BAA5-D09FA9B1D399}" destId="{5722FF95-0DF4-6147-90EF-8F2722304E75}" srcOrd="8" destOrd="0" presId="urn:microsoft.com/office/officeart/2005/8/layout/hierarchy5"/>
    <dgm:cxn modelId="{06AC5598-CAA1-E94A-85B7-2B0C98F501A9}" type="presParOf" srcId="{5722FF95-0DF4-6147-90EF-8F2722304E75}" destId="{AED04D33-73A3-1446-B9FC-E82A86A240E1}" srcOrd="0" destOrd="0" presId="urn:microsoft.com/office/officeart/2005/8/layout/hierarchy5"/>
    <dgm:cxn modelId="{DA80EBD0-C0E2-8443-9727-F92F21A43939}" type="presParOf" srcId="{A9A02DF0-22E5-7845-BAA5-D09FA9B1D399}" destId="{016DD017-824A-1349-8A64-23A33063059B}" srcOrd="9" destOrd="0" presId="urn:microsoft.com/office/officeart/2005/8/layout/hierarchy5"/>
    <dgm:cxn modelId="{482B701B-B91D-BF42-BA21-BB1B0CF1803D}" type="presParOf" srcId="{016DD017-824A-1349-8A64-23A33063059B}" destId="{85323324-7E86-3647-B909-3829055B1FE2}" srcOrd="0" destOrd="0" presId="urn:microsoft.com/office/officeart/2005/8/layout/hierarchy5"/>
    <dgm:cxn modelId="{9B5F30F2-8497-134B-8EEA-19A22CE79FD8}" type="presParOf" srcId="{016DD017-824A-1349-8A64-23A33063059B}" destId="{2E4996CB-8157-9847-93CD-6B110593C80E}" srcOrd="1" destOrd="0" presId="urn:microsoft.com/office/officeart/2005/8/layout/hierarchy5"/>
    <dgm:cxn modelId="{B161A6C1-26CC-4DD9-ABC8-D860515EC5D3}" type="presParOf" srcId="{99219476-C01C-4440-9AB9-F5841E4087EB}" destId="{61EBF85C-56BB-4EB3-B6E2-AF01D5D9D64C}" srcOrd="8" destOrd="0" presId="urn:microsoft.com/office/officeart/2005/8/layout/hierarchy5"/>
    <dgm:cxn modelId="{D436FFF6-B1A5-4229-96B8-0F448719E01C}" type="presParOf" srcId="{61EBF85C-56BB-4EB3-B6E2-AF01D5D9D64C}" destId="{C8EF7169-6A7C-4770-BDCF-3F87DF0D34FA}" srcOrd="0" destOrd="0" presId="urn:microsoft.com/office/officeart/2005/8/layout/hierarchy5"/>
    <dgm:cxn modelId="{AF59F487-DD09-4B62-B3D9-C9D2B7CC68D3}" type="presParOf" srcId="{99219476-C01C-4440-9AB9-F5841E4087EB}" destId="{31639CCE-8560-4CCD-835E-EE6CC9C6D5C3}" srcOrd="9" destOrd="0" presId="urn:microsoft.com/office/officeart/2005/8/layout/hierarchy5"/>
    <dgm:cxn modelId="{AD7CE11E-74CA-4436-9659-1BD0DC392012}" type="presParOf" srcId="{31639CCE-8560-4CCD-835E-EE6CC9C6D5C3}" destId="{C7B6617D-4C31-4DFD-8B7E-3D2EB8EDAD36}" srcOrd="0" destOrd="0" presId="urn:microsoft.com/office/officeart/2005/8/layout/hierarchy5"/>
    <dgm:cxn modelId="{59D4885A-CF39-42A3-A378-AF2A5DA4145D}" type="presParOf" srcId="{31639CCE-8560-4CCD-835E-EE6CC9C6D5C3}" destId="{47AF06AA-4C47-4E0D-BDB9-4ECF83D582BA}" srcOrd="1" destOrd="0" presId="urn:microsoft.com/office/officeart/2005/8/layout/hierarchy5"/>
    <dgm:cxn modelId="{AB340325-2207-4E83-80D4-DB64530F494B}" type="presParOf" srcId="{47AF06AA-4C47-4E0D-BDB9-4ECF83D582BA}" destId="{C8E17F4B-D565-42BE-8132-8DD546CE6015}" srcOrd="0" destOrd="0" presId="urn:microsoft.com/office/officeart/2005/8/layout/hierarchy5"/>
    <dgm:cxn modelId="{1738A29C-5EB7-459C-9FD6-BD1577A64778}" type="presParOf" srcId="{C8E17F4B-D565-42BE-8132-8DD546CE6015}" destId="{C3FE9DE6-5F0C-4585-98FF-7F438210D962}" srcOrd="0" destOrd="0" presId="urn:microsoft.com/office/officeart/2005/8/layout/hierarchy5"/>
    <dgm:cxn modelId="{11439C8C-BF78-4456-B0B5-D70469B265B3}" type="presParOf" srcId="{47AF06AA-4C47-4E0D-BDB9-4ECF83D582BA}" destId="{B3CA9046-2CFE-42A1-B72C-31FC98132D09}" srcOrd="1" destOrd="0" presId="urn:microsoft.com/office/officeart/2005/8/layout/hierarchy5"/>
    <dgm:cxn modelId="{B8506D4C-9310-472F-805A-31CB48414C20}" type="presParOf" srcId="{B3CA9046-2CFE-42A1-B72C-31FC98132D09}" destId="{C9F87C6B-6959-4C8A-BC24-9B31C40DEF13}" srcOrd="0" destOrd="0" presId="urn:microsoft.com/office/officeart/2005/8/layout/hierarchy5"/>
    <dgm:cxn modelId="{679D2724-E4B4-4FD5-89A8-D1C0F0A946F7}" type="presParOf" srcId="{B3CA9046-2CFE-42A1-B72C-31FC98132D09}" destId="{298566E2-0D09-4DE4-B043-634715443989}" srcOrd="1" destOrd="0" presId="urn:microsoft.com/office/officeart/2005/8/layout/hierarchy5"/>
    <dgm:cxn modelId="{865988FF-DF2D-42A8-9601-A807FCE5DA89}" type="presParOf" srcId="{47AF06AA-4C47-4E0D-BDB9-4ECF83D582BA}" destId="{A6563DA6-EDA9-40BF-B81D-50F0C7EA48B1}" srcOrd="2" destOrd="0" presId="urn:microsoft.com/office/officeart/2005/8/layout/hierarchy5"/>
    <dgm:cxn modelId="{97625054-D9F3-43E5-B221-B591F7B48796}" type="presParOf" srcId="{A6563DA6-EDA9-40BF-B81D-50F0C7EA48B1}" destId="{DDEDE67A-8D97-4281-86C8-C0B18D394E49}" srcOrd="0" destOrd="0" presId="urn:microsoft.com/office/officeart/2005/8/layout/hierarchy5"/>
    <dgm:cxn modelId="{B14B2EB1-26C7-4606-8672-25391CF0F622}" type="presParOf" srcId="{47AF06AA-4C47-4E0D-BDB9-4ECF83D582BA}" destId="{72D582DD-86E3-4A19-AF20-5893C7CE8DD5}" srcOrd="3" destOrd="0" presId="urn:microsoft.com/office/officeart/2005/8/layout/hierarchy5"/>
    <dgm:cxn modelId="{214DCE1A-391B-41A6-9CC0-F56844DD8A94}" type="presParOf" srcId="{72D582DD-86E3-4A19-AF20-5893C7CE8DD5}" destId="{D70DA9CE-D818-4680-B458-DD04C1684733}" srcOrd="0" destOrd="0" presId="urn:microsoft.com/office/officeart/2005/8/layout/hierarchy5"/>
    <dgm:cxn modelId="{56BDECD8-EBF5-4274-B4B7-007711133B24}" type="presParOf" srcId="{72D582DD-86E3-4A19-AF20-5893C7CE8DD5}" destId="{DFE7037C-0C14-4532-93CF-72922E14B94F}" srcOrd="1" destOrd="0" presId="urn:microsoft.com/office/officeart/2005/8/layout/hierarchy5"/>
    <dgm:cxn modelId="{EC4FA783-29E6-41FF-B5D2-65505EC5ED22}" type="presParOf" srcId="{30003A0D-7FB9-4C32-90C6-D8B5300A42CA}" destId="{BFCB1BF4-2B53-4D93-BC51-DC7ACFA5ACF8}" srcOrd="1" destOrd="0" presId="urn:microsoft.com/office/officeart/2005/8/layout/hierarchy5"/>
  </dgm:cxnLst>
  <dgm:bg/>
  <dgm:whole>
    <a:ln w="5715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B50C4-34D6-4745-8613-9B3839CE1B6B}">
      <dsp:nvSpPr>
        <dsp:cNvPr id="0" name=""/>
        <dsp:cNvSpPr/>
      </dsp:nvSpPr>
      <dsp:spPr>
        <a:xfrm>
          <a:off x="1892593" y="1924493"/>
          <a:ext cx="1431667" cy="1284766"/>
        </a:xfrm>
        <a:prstGeom prst="rect">
          <a:avLst/>
        </a:prstGeom>
        <a:solidFill>
          <a:schemeClr val="accent5">
            <a:lumMod val="50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rtlCol="0" anchor="ctr" anchorCtr="0">
          <a:noAutofit/>
        </a:bodyPr>
        <a:lstStyle/>
        <a:p>
          <a:pPr marL="0" lvl="0" indent="0" algn="ctr" defTabSz="533400" rtl="0">
            <a:lnSpc>
              <a:spcPct val="90000"/>
            </a:lnSpc>
            <a:spcBef>
              <a:spcPct val="0"/>
            </a:spcBef>
            <a:spcAft>
              <a:spcPct val="35000"/>
            </a:spcAft>
            <a:buNone/>
          </a:pPr>
          <a:r>
            <a:rPr lang="en-GB" sz="1200" kern="1200" noProof="0" dirty="0">
              <a:solidFill>
                <a:schemeClr val="bg1"/>
              </a:solidFill>
            </a:rPr>
            <a:t>Project 3</a:t>
          </a:r>
        </a:p>
      </dsp:txBody>
      <dsp:txXfrm>
        <a:off x="1892593" y="1924493"/>
        <a:ext cx="1431667" cy="1284766"/>
      </dsp:txXfrm>
    </dsp:sp>
    <dsp:sp modelId="{99D20CA7-2E7D-4C67-AE57-618985591A52}">
      <dsp:nvSpPr>
        <dsp:cNvPr id="0" name=""/>
        <dsp:cNvSpPr/>
      </dsp:nvSpPr>
      <dsp:spPr>
        <a:xfrm rot="17940879">
          <a:off x="2712292" y="1519733"/>
          <a:ext cx="2376733" cy="15842"/>
        </a:xfrm>
        <a:custGeom>
          <a:avLst/>
          <a:gdLst/>
          <a:ahLst/>
          <a:cxnLst/>
          <a:rect l="0" t="0" r="0" b="0"/>
          <a:pathLst>
            <a:path>
              <a:moveTo>
                <a:pt x="0" y="7921"/>
              </a:moveTo>
              <a:lnTo>
                <a:pt x="2376733" y="792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355600" rtl="0">
            <a:lnSpc>
              <a:spcPct val="90000"/>
            </a:lnSpc>
            <a:spcBef>
              <a:spcPct val="0"/>
            </a:spcBef>
            <a:spcAft>
              <a:spcPct val="35000"/>
            </a:spcAft>
            <a:buNone/>
          </a:pPr>
          <a:endParaRPr lang="en-GB" sz="800" kern="1200" noProof="0" dirty="0">
            <a:solidFill>
              <a:schemeClr val="tx1"/>
            </a:solidFill>
          </a:endParaRPr>
        </a:p>
      </dsp:txBody>
      <dsp:txXfrm>
        <a:off x="3841240" y="1468236"/>
        <a:ext cx="118836" cy="118836"/>
      </dsp:txXfrm>
    </dsp:sp>
    <dsp:sp modelId="{9FC61AA9-883D-4E2A-A48C-E0CE97C61874}">
      <dsp:nvSpPr>
        <dsp:cNvPr id="0" name=""/>
        <dsp:cNvSpPr/>
      </dsp:nvSpPr>
      <dsp:spPr>
        <a:xfrm>
          <a:off x="4477056" y="262515"/>
          <a:ext cx="903670" cy="451835"/>
        </a:xfrm>
        <a:prstGeom prst="rect">
          <a:avLst/>
        </a:prstGeom>
        <a:solidFill>
          <a:schemeClr val="accent5">
            <a:lumMod val="75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Data</a:t>
          </a:r>
        </a:p>
      </dsp:txBody>
      <dsp:txXfrm>
        <a:off x="4477056" y="262515"/>
        <a:ext cx="903670" cy="451835"/>
      </dsp:txXfrm>
    </dsp:sp>
    <dsp:sp modelId="{F7A675C9-D257-4BCF-A49D-109211E36BA5}">
      <dsp:nvSpPr>
        <dsp:cNvPr id="0" name=""/>
        <dsp:cNvSpPr/>
      </dsp:nvSpPr>
      <dsp:spPr>
        <a:xfrm rot="19457599">
          <a:off x="5338886" y="350609"/>
          <a:ext cx="445149" cy="15842"/>
        </a:xfrm>
        <a:custGeom>
          <a:avLst/>
          <a:gdLst/>
          <a:ahLst/>
          <a:cxnLst/>
          <a:rect l="0" t="0" r="0" b="0"/>
          <a:pathLst>
            <a:path>
              <a:moveTo>
                <a:pt x="0" y="7921"/>
              </a:moveTo>
              <a:lnTo>
                <a:pt x="445149"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n-GB" sz="500" kern="1200" noProof="0" dirty="0">
            <a:solidFill>
              <a:schemeClr val="tx1"/>
            </a:solidFill>
          </a:endParaRPr>
        </a:p>
      </dsp:txBody>
      <dsp:txXfrm>
        <a:off x="5550332" y="347402"/>
        <a:ext cx="22257" cy="22257"/>
      </dsp:txXfrm>
    </dsp:sp>
    <dsp:sp modelId="{A5E5953F-233C-4E18-B922-1A91A5C96CA6}">
      <dsp:nvSpPr>
        <dsp:cNvPr id="0" name=""/>
        <dsp:cNvSpPr/>
      </dsp:nvSpPr>
      <dsp:spPr>
        <a:xfrm>
          <a:off x="5742195" y="2710"/>
          <a:ext cx="903670" cy="451835"/>
        </a:xfrm>
        <a:prstGeom prst="rect">
          <a:avLst/>
        </a:prstGeom>
        <a:solidFill>
          <a:schemeClr val="accent5">
            <a:lumMod val="60000"/>
            <a:lumOff val="40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IMDb_top_1000</a:t>
          </a:r>
        </a:p>
      </dsp:txBody>
      <dsp:txXfrm>
        <a:off x="5742195" y="2710"/>
        <a:ext cx="903670" cy="451835"/>
      </dsp:txXfrm>
    </dsp:sp>
    <dsp:sp modelId="{FEF76520-C9A4-487F-949D-943785590398}">
      <dsp:nvSpPr>
        <dsp:cNvPr id="0" name=""/>
        <dsp:cNvSpPr/>
      </dsp:nvSpPr>
      <dsp:spPr>
        <a:xfrm rot="2142401">
          <a:off x="5338886" y="610415"/>
          <a:ext cx="445149" cy="15842"/>
        </a:xfrm>
        <a:custGeom>
          <a:avLst/>
          <a:gdLst/>
          <a:ahLst/>
          <a:cxnLst/>
          <a:rect l="0" t="0" r="0" b="0"/>
          <a:pathLst>
            <a:path>
              <a:moveTo>
                <a:pt x="0" y="7921"/>
              </a:moveTo>
              <a:lnTo>
                <a:pt x="445149"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n-GB" sz="500" kern="1200" noProof="0" dirty="0">
            <a:solidFill>
              <a:schemeClr val="tx1"/>
            </a:solidFill>
          </a:endParaRPr>
        </a:p>
      </dsp:txBody>
      <dsp:txXfrm>
        <a:off x="5550332" y="607207"/>
        <a:ext cx="22257" cy="22257"/>
      </dsp:txXfrm>
    </dsp:sp>
    <dsp:sp modelId="{D1BCA6E4-91BC-4ECC-9F72-D7A86F3177E7}">
      <dsp:nvSpPr>
        <dsp:cNvPr id="0" name=""/>
        <dsp:cNvSpPr/>
      </dsp:nvSpPr>
      <dsp:spPr>
        <a:xfrm>
          <a:off x="5742195" y="522321"/>
          <a:ext cx="903670" cy="451835"/>
        </a:xfrm>
        <a:prstGeom prst="rect">
          <a:avLst/>
        </a:prstGeom>
        <a:solidFill>
          <a:schemeClr val="accent5">
            <a:lumMod val="60000"/>
            <a:lumOff val="40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DF</a:t>
          </a:r>
        </a:p>
      </dsp:txBody>
      <dsp:txXfrm>
        <a:off x="5742195" y="522321"/>
        <a:ext cx="903670" cy="451835"/>
      </dsp:txXfrm>
    </dsp:sp>
    <dsp:sp modelId="{C865DEC4-6C6A-1840-B5E9-9EEFFF229D65}">
      <dsp:nvSpPr>
        <dsp:cNvPr id="0" name=""/>
        <dsp:cNvSpPr/>
      </dsp:nvSpPr>
      <dsp:spPr>
        <a:xfrm rot="19556219">
          <a:off x="3204881" y="2169247"/>
          <a:ext cx="1391555" cy="15842"/>
        </a:xfrm>
        <a:custGeom>
          <a:avLst/>
          <a:gdLst/>
          <a:ahLst/>
          <a:cxnLst/>
          <a:rect l="0" t="0" r="0" b="0"/>
          <a:pathLst>
            <a:path>
              <a:moveTo>
                <a:pt x="0" y="7921"/>
              </a:moveTo>
              <a:lnTo>
                <a:pt x="1391555" y="792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3865870" y="2142379"/>
        <a:ext cx="69577" cy="69577"/>
      </dsp:txXfrm>
    </dsp:sp>
    <dsp:sp modelId="{324C853E-5692-2E41-A38B-6978071A9808}">
      <dsp:nvSpPr>
        <dsp:cNvPr id="0" name=""/>
        <dsp:cNvSpPr/>
      </dsp:nvSpPr>
      <dsp:spPr>
        <a:xfrm>
          <a:off x="4477056" y="1561542"/>
          <a:ext cx="903670" cy="451835"/>
        </a:xfrm>
        <a:prstGeom prst="roundRect">
          <a:avLst>
            <a:gd name="adj" fmla="val 10000"/>
          </a:avLst>
        </a:prstGeom>
        <a:solidFill>
          <a:schemeClr val="accent5">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000" kern="1200" dirty="0">
              <a:solidFill>
                <a:schemeClr val="tx1"/>
              </a:solidFill>
            </a:rPr>
            <a:t>Static</a:t>
          </a:r>
          <a:endParaRPr lang="en-US" sz="10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marL="0" lvl="0" defTabSz="444500">
            <a:lnSpc>
              <a:spcPct val="90000"/>
            </a:lnSpc>
            <a:spcBef>
              <a:spcPct val="0"/>
            </a:spcBef>
            <a:spcAft>
              <a:spcPct val="35000"/>
            </a:spcAft>
            <a:buNone/>
          </a:pPr>
          <a:endParaRPr lang="en-GB" sz="1000" kern="1200" dirty="0">
            <a:solidFill>
              <a:schemeClr val="tx1"/>
            </a:solidFill>
          </a:endParaRPr>
        </a:p>
      </dsp:txBody>
      <dsp:txXfrm>
        <a:off x="4490290" y="1574776"/>
        <a:ext cx="877202" cy="425367"/>
      </dsp:txXfrm>
    </dsp:sp>
    <dsp:sp modelId="{2CB2839C-9E47-7E45-80B3-F19956BFA7C3}">
      <dsp:nvSpPr>
        <dsp:cNvPr id="0" name=""/>
        <dsp:cNvSpPr/>
      </dsp:nvSpPr>
      <dsp:spPr>
        <a:xfrm rot="18289469">
          <a:off x="5244974" y="1519733"/>
          <a:ext cx="632972" cy="15842"/>
        </a:xfrm>
        <a:custGeom>
          <a:avLst/>
          <a:gdLst/>
          <a:ahLst/>
          <a:cxnLst/>
          <a:rect l="0" t="0" r="0" b="0"/>
          <a:pathLst>
            <a:path>
              <a:moveTo>
                <a:pt x="0" y="7921"/>
              </a:moveTo>
              <a:lnTo>
                <a:pt x="632972"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5545637" y="1511830"/>
        <a:ext cx="31648" cy="31648"/>
      </dsp:txXfrm>
    </dsp:sp>
    <dsp:sp modelId="{0F9500E6-A0E0-F542-A6D3-C9E57D9340C7}">
      <dsp:nvSpPr>
        <dsp:cNvPr id="0" name=""/>
        <dsp:cNvSpPr/>
      </dsp:nvSpPr>
      <dsp:spPr>
        <a:xfrm>
          <a:off x="5742195" y="1041931"/>
          <a:ext cx="903670" cy="451835"/>
        </a:xfrm>
        <a:prstGeom prst="roundRect">
          <a:avLst>
            <a:gd name="adj" fmla="val 10000"/>
          </a:avLst>
        </a:prstGeom>
        <a:solidFill>
          <a:schemeClr val="accent5">
            <a:lumMod val="60000"/>
            <a:lumOff val="4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CSS</a:t>
          </a:r>
        </a:p>
      </dsp:txBody>
      <dsp:txXfrm>
        <a:off x="5755429" y="1055165"/>
        <a:ext cx="877202" cy="425367"/>
      </dsp:txXfrm>
    </dsp:sp>
    <dsp:sp modelId="{6C930D12-2D16-3049-937E-79E77E68CA66}">
      <dsp:nvSpPr>
        <dsp:cNvPr id="0" name=""/>
        <dsp:cNvSpPr/>
      </dsp:nvSpPr>
      <dsp:spPr>
        <a:xfrm>
          <a:off x="6645866" y="1259928"/>
          <a:ext cx="361468" cy="15842"/>
        </a:xfrm>
        <a:custGeom>
          <a:avLst/>
          <a:gdLst/>
          <a:ahLst/>
          <a:cxnLst/>
          <a:rect l="0" t="0" r="0" b="0"/>
          <a:pathLst>
            <a:path>
              <a:moveTo>
                <a:pt x="0" y="7921"/>
              </a:moveTo>
              <a:lnTo>
                <a:pt x="361468"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817563" y="1258812"/>
        <a:ext cx="18073" cy="18073"/>
      </dsp:txXfrm>
    </dsp:sp>
    <dsp:sp modelId="{C82946CB-C2B6-6B41-BBE7-46856D44E669}">
      <dsp:nvSpPr>
        <dsp:cNvPr id="0" name=""/>
        <dsp:cNvSpPr/>
      </dsp:nvSpPr>
      <dsp:spPr>
        <a:xfrm>
          <a:off x="7007334" y="1041931"/>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Style</a:t>
          </a:r>
        </a:p>
      </dsp:txBody>
      <dsp:txXfrm>
        <a:off x="7020568" y="1055165"/>
        <a:ext cx="877202" cy="425367"/>
      </dsp:txXfrm>
    </dsp:sp>
    <dsp:sp modelId="{2D9A0839-893E-9143-B529-E04B96967C4C}">
      <dsp:nvSpPr>
        <dsp:cNvPr id="0" name=""/>
        <dsp:cNvSpPr/>
      </dsp:nvSpPr>
      <dsp:spPr>
        <a:xfrm>
          <a:off x="5380727" y="1779539"/>
          <a:ext cx="361468" cy="15842"/>
        </a:xfrm>
        <a:custGeom>
          <a:avLst/>
          <a:gdLst/>
          <a:ahLst/>
          <a:cxnLst/>
          <a:rect l="0" t="0" r="0" b="0"/>
          <a:pathLst>
            <a:path>
              <a:moveTo>
                <a:pt x="0" y="7921"/>
              </a:moveTo>
              <a:lnTo>
                <a:pt x="361468"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5552424" y="1778423"/>
        <a:ext cx="18073" cy="18073"/>
      </dsp:txXfrm>
    </dsp:sp>
    <dsp:sp modelId="{FFB4A9E3-71CF-2642-974E-355347EE1A5F}">
      <dsp:nvSpPr>
        <dsp:cNvPr id="0" name=""/>
        <dsp:cNvSpPr/>
      </dsp:nvSpPr>
      <dsp:spPr>
        <a:xfrm>
          <a:off x="5742195" y="1561542"/>
          <a:ext cx="903670" cy="451835"/>
        </a:xfrm>
        <a:prstGeom prst="roundRect">
          <a:avLst>
            <a:gd name="adj" fmla="val 10000"/>
          </a:avLst>
        </a:prstGeom>
        <a:solidFill>
          <a:schemeClr val="accent5">
            <a:lumMod val="60000"/>
            <a:lumOff val="4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JS</a:t>
          </a:r>
        </a:p>
      </dsp:txBody>
      <dsp:txXfrm>
        <a:off x="5755429" y="1574776"/>
        <a:ext cx="877202" cy="425367"/>
      </dsp:txXfrm>
    </dsp:sp>
    <dsp:sp modelId="{2EAAE8EC-6E6B-B647-A075-0515F2A337F0}">
      <dsp:nvSpPr>
        <dsp:cNvPr id="0" name=""/>
        <dsp:cNvSpPr/>
      </dsp:nvSpPr>
      <dsp:spPr>
        <a:xfrm>
          <a:off x="6645866" y="1779539"/>
          <a:ext cx="361468" cy="15842"/>
        </a:xfrm>
        <a:custGeom>
          <a:avLst/>
          <a:gdLst/>
          <a:ahLst/>
          <a:cxnLst/>
          <a:rect l="0" t="0" r="0" b="0"/>
          <a:pathLst>
            <a:path>
              <a:moveTo>
                <a:pt x="0" y="7921"/>
              </a:moveTo>
              <a:lnTo>
                <a:pt x="361468"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817563" y="1778423"/>
        <a:ext cx="18073" cy="18073"/>
      </dsp:txXfrm>
    </dsp:sp>
    <dsp:sp modelId="{CA4FACDE-4024-DA41-97F8-85440073A7E3}">
      <dsp:nvSpPr>
        <dsp:cNvPr id="0" name=""/>
        <dsp:cNvSpPr/>
      </dsp:nvSpPr>
      <dsp:spPr>
        <a:xfrm>
          <a:off x="7007334" y="1561542"/>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Dashboard</a:t>
          </a:r>
        </a:p>
      </dsp:txBody>
      <dsp:txXfrm>
        <a:off x="7020568" y="1574776"/>
        <a:ext cx="877202" cy="425367"/>
      </dsp:txXfrm>
    </dsp:sp>
    <dsp:sp modelId="{52CB0064-EE7C-7848-A0AD-BA530A387FDF}">
      <dsp:nvSpPr>
        <dsp:cNvPr id="0" name=""/>
        <dsp:cNvSpPr/>
      </dsp:nvSpPr>
      <dsp:spPr>
        <a:xfrm rot="3310531">
          <a:off x="5244974" y="2039344"/>
          <a:ext cx="632972" cy="15842"/>
        </a:xfrm>
        <a:custGeom>
          <a:avLst/>
          <a:gdLst/>
          <a:ahLst/>
          <a:cxnLst/>
          <a:rect l="0" t="0" r="0" b="0"/>
          <a:pathLst>
            <a:path>
              <a:moveTo>
                <a:pt x="0" y="7921"/>
              </a:moveTo>
              <a:lnTo>
                <a:pt x="632972"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5545637" y="2031441"/>
        <a:ext cx="31648" cy="31648"/>
      </dsp:txXfrm>
    </dsp:sp>
    <dsp:sp modelId="{D9BB4ED0-7DB9-E640-A292-84A2095B6F1A}">
      <dsp:nvSpPr>
        <dsp:cNvPr id="0" name=""/>
        <dsp:cNvSpPr/>
      </dsp:nvSpPr>
      <dsp:spPr>
        <a:xfrm>
          <a:off x="5742195" y="2081153"/>
          <a:ext cx="903670" cy="451835"/>
        </a:xfrm>
        <a:prstGeom prst="roundRect">
          <a:avLst>
            <a:gd name="adj" fmla="val 10000"/>
          </a:avLst>
        </a:prstGeom>
        <a:solidFill>
          <a:schemeClr val="accent5">
            <a:lumMod val="60000"/>
            <a:lumOff val="4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Jupyter</a:t>
          </a:r>
        </a:p>
      </dsp:txBody>
      <dsp:txXfrm>
        <a:off x="5755429" y="2094387"/>
        <a:ext cx="877202" cy="425367"/>
      </dsp:txXfrm>
    </dsp:sp>
    <dsp:sp modelId="{ABA3B698-3411-EA44-B8CA-0557348B3E39}">
      <dsp:nvSpPr>
        <dsp:cNvPr id="0" name=""/>
        <dsp:cNvSpPr/>
      </dsp:nvSpPr>
      <dsp:spPr>
        <a:xfrm rot="20837966">
          <a:off x="3309804" y="2429052"/>
          <a:ext cx="1181708" cy="15842"/>
        </a:xfrm>
        <a:custGeom>
          <a:avLst/>
          <a:gdLst/>
          <a:ahLst/>
          <a:cxnLst/>
          <a:rect l="0" t="0" r="0" b="0"/>
          <a:pathLst>
            <a:path>
              <a:moveTo>
                <a:pt x="0" y="7921"/>
              </a:moveTo>
              <a:lnTo>
                <a:pt x="1181708" y="792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3871116" y="2407431"/>
        <a:ext cx="59085" cy="59085"/>
      </dsp:txXfrm>
    </dsp:sp>
    <dsp:sp modelId="{FA89B35D-CAD9-3346-87FD-ED383EE7BC03}">
      <dsp:nvSpPr>
        <dsp:cNvPr id="0" name=""/>
        <dsp:cNvSpPr/>
      </dsp:nvSpPr>
      <dsp:spPr>
        <a:xfrm>
          <a:off x="4477056" y="2081153"/>
          <a:ext cx="903670" cy="451835"/>
        </a:xfrm>
        <a:prstGeom prst="roundRect">
          <a:avLst>
            <a:gd name="adj" fmla="val 10000"/>
          </a:avLst>
        </a:prstGeom>
        <a:solidFill>
          <a:schemeClr val="accent5">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App</a:t>
          </a:r>
        </a:p>
      </dsp:txBody>
      <dsp:txXfrm>
        <a:off x="4490290" y="2094387"/>
        <a:ext cx="877202" cy="425367"/>
      </dsp:txXfrm>
    </dsp:sp>
    <dsp:sp modelId="{D511E512-DA64-5642-A3B3-B3325AAD6D7E}">
      <dsp:nvSpPr>
        <dsp:cNvPr id="0" name=""/>
        <dsp:cNvSpPr/>
      </dsp:nvSpPr>
      <dsp:spPr>
        <a:xfrm rot="2904792">
          <a:off x="3032268" y="3208468"/>
          <a:ext cx="1736780" cy="15842"/>
        </a:xfrm>
        <a:custGeom>
          <a:avLst/>
          <a:gdLst/>
          <a:ahLst/>
          <a:cxnLst/>
          <a:rect l="0" t="0" r="0" b="0"/>
          <a:pathLst>
            <a:path>
              <a:moveTo>
                <a:pt x="0" y="7921"/>
              </a:moveTo>
              <a:lnTo>
                <a:pt x="1736780" y="792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solidFill>
              <a:schemeClr val="tx1"/>
            </a:solidFill>
          </a:endParaRPr>
        </a:p>
      </dsp:txBody>
      <dsp:txXfrm>
        <a:off x="3857239" y="3172970"/>
        <a:ext cx="86839" cy="86839"/>
      </dsp:txXfrm>
    </dsp:sp>
    <dsp:sp modelId="{9778DA4C-1FED-854E-9514-D5DD50E2E9C6}">
      <dsp:nvSpPr>
        <dsp:cNvPr id="0" name=""/>
        <dsp:cNvSpPr/>
      </dsp:nvSpPr>
      <dsp:spPr>
        <a:xfrm>
          <a:off x="4477056" y="3639985"/>
          <a:ext cx="903670" cy="451835"/>
        </a:xfrm>
        <a:prstGeom prst="roundRect">
          <a:avLst>
            <a:gd name="adj" fmla="val 10000"/>
          </a:avLst>
        </a:prstGeom>
        <a:solidFill>
          <a:schemeClr val="accent5">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Templates</a:t>
          </a:r>
        </a:p>
      </dsp:txBody>
      <dsp:txXfrm>
        <a:off x="4490290" y="3653219"/>
        <a:ext cx="877202" cy="425367"/>
      </dsp:txXfrm>
    </dsp:sp>
    <dsp:sp modelId="{D6B2760F-F8DD-B843-A5BB-E10A18AD7334}">
      <dsp:nvSpPr>
        <dsp:cNvPr id="0" name=""/>
        <dsp:cNvSpPr/>
      </dsp:nvSpPr>
      <dsp:spPr>
        <a:xfrm>
          <a:off x="5380727" y="3857982"/>
          <a:ext cx="361468" cy="15842"/>
        </a:xfrm>
        <a:custGeom>
          <a:avLst/>
          <a:gdLst/>
          <a:ahLst/>
          <a:cxnLst/>
          <a:rect l="0" t="0" r="0" b="0"/>
          <a:pathLst>
            <a:path>
              <a:moveTo>
                <a:pt x="0" y="7921"/>
              </a:moveTo>
              <a:lnTo>
                <a:pt x="361468"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5552424" y="3856866"/>
        <a:ext cx="18073" cy="18073"/>
      </dsp:txXfrm>
    </dsp:sp>
    <dsp:sp modelId="{8074363A-090A-614B-A8FC-913078A2B8DC}">
      <dsp:nvSpPr>
        <dsp:cNvPr id="0" name=""/>
        <dsp:cNvSpPr/>
      </dsp:nvSpPr>
      <dsp:spPr>
        <a:xfrm>
          <a:off x="5742195" y="3639985"/>
          <a:ext cx="903670" cy="451835"/>
        </a:xfrm>
        <a:prstGeom prst="roundRect">
          <a:avLst>
            <a:gd name="adj" fmla="val 10000"/>
          </a:avLst>
        </a:prstGeom>
        <a:solidFill>
          <a:schemeClr val="accent5">
            <a:lumMod val="60000"/>
            <a:lumOff val="4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HTML</a:t>
          </a:r>
        </a:p>
      </dsp:txBody>
      <dsp:txXfrm>
        <a:off x="5755429" y="3653219"/>
        <a:ext cx="877202" cy="425367"/>
      </dsp:txXfrm>
    </dsp:sp>
    <dsp:sp modelId="{FB558F04-BDD7-5544-ADA3-B1F041343FC0}">
      <dsp:nvSpPr>
        <dsp:cNvPr id="0" name=""/>
        <dsp:cNvSpPr/>
      </dsp:nvSpPr>
      <dsp:spPr>
        <a:xfrm rot="17350740">
          <a:off x="6276455" y="3338371"/>
          <a:ext cx="1100291" cy="15842"/>
        </a:xfrm>
        <a:custGeom>
          <a:avLst/>
          <a:gdLst/>
          <a:ahLst/>
          <a:cxnLst/>
          <a:rect l="0" t="0" r="0" b="0"/>
          <a:pathLst>
            <a:path>
              <a:moveTo>
                <a:pt x="0" y="7921"/>
              </a:moveTo>
              <a:lnTo>
                <a:pt x="1100291"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799093" y="3318785"/>
        <a:ext cx="55014" cy="55014"/>
      </dsp:txXfrm>
    </dsp:sp>
    <dsp:sp modelId="{FCB2697B-F556-9B49-9E1E-8866DC8967A5}">
      <dsp:nvSpPr>
        <dsp:cNvPr id="0" name=""/>
        <dsp:cNvSpPr/>
      </dsp:nvSpPr>
      <dsp:spPr>
        <a:xfrm>
          <a:off x="7007334" y="2600764"/>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Dashboard</a:t>
          </a:r>
        </a:p>
      </dsp:txBody>
      <dsp:txXfrm>
        <a:off x="7020568" y="2613998"/>
        <a:ext cx="877202" cy="425367"/>
      </dsp:txXfrm>
    </dsp:sp>
    <dsp:sp modelId="{50CCD663-E86C-F54B-8FAB-4BCDAA53972B}">
      <dsp:nvSpPr>
        <dsp:cNvPr id="0" name=""/>
        <dsp:cNvSpPr/>
      </dsp:nvSpPr>
      <dsp:spPr>
        <a:xfrm rot="18289469">
          <a:off x="6510114" y="3598176"/>
          <a:ext cx="632972" cy="15842"/>
        </a:xfrm>
        <a:custGeom>
          <a:avLst/>
          <a:gdLst/>
          <a:ahLst/>
          <a:cxnLst/>
          <a:rect l="0" t="0" r="0" b="0"/>
          <a:pathLst>
            <a:path>
              <a:moveTo>
                <a:pt x="0" y="7921"/>
              </a:moveTo>
              <a:lnTo>
                <a:pt x="632972"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810776" y="3590273"/>
        <a:ext cx="31648" cy="31648"/>
      </dsp:txXfrm>
    </dsp:sp>
    <dsp:sp modelId="{853660D3-2F75-6F4A-9DCF-D92C7C9B31CD}">
      <dsp:nvSpPr>
        <dsp:cNvPr id="0" name=""/>
        <dsp:cNvSpPr/>
      </dsp:nvSpPr>
      <dsp:spPr>
        <a:xfrm>
          <a:off x="7007334" y="3120374"/>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Index</a:t>
          </a:r>
        </a:p>
      </dsp:txBody>
      <dsp:txXfrm>
        <a:off x="7020568" y="3133608"/>
        <a:ext cx="877202" cy="425367"/>
      </dsp:txXfrm>
    </dsp:sp>
    <dsp:sp modelId="{218182DD-E716-8A47-B9E0-79A5FFE40D32}">
      <dsp:nvSpPr>
        <dsp:cNvPr id="0" name=""/>
        <dsp:cNvSpPr/>
      </dsp:nvSpPr>
      <dsp:spPr>
        <a:xfrm>
          <a:off x="6645866" y="3857982"/>
          <a:ext cx="361468" cy="15842"/>
        </a:xfrm>
        <a:custGeom>
          <a:avLst/>
          <a:gdLst/>
          <a:ahLst/>
          <a:cxnLst/>
          <a:rect l="0" t="0" r="0" b="0"/>
          <a:pathLst>
            <a:path>
              <a:moveTo>
                <a:pt x="0" y="7921"/>
              </a:moveTo>
              <a:lnTo>
                <a:pt x="361468"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817563" y="3856866"/>
        <a:ext cx="18073" cy="18073"/>
      </dsp:txXfrm>
    </dsp:sp>
    <dsp:sp modelId="{ECA3C56C-25E7-454B-819C-BD8E51D551DE}">
      <dsp:nvSpPr>
        <dsp:cNvPr id="0" name=""/>
        <dsp:cNvSpPr/>
      </dsp:nvSpPr>
      <dsp:spPr>
        <a:xfrm>
          <a:off x="7007334" y="3639985"/>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Map</a:t>
          </a:r>
        </a:p>
      </dsp:txBody>
      <dsp:txXfrm>
        <a:off x="7020568" y="3653219"/>
        <a:ext cx="877202" cy="425367"/>
      </dsp:txXfrm>
    </dsp:sp>
    <dsp:sp modelId="{A621E403-04B5-F943-8107-EA6742C232B4}">
      <dsp:nvSpPr>
        <dsp:cNvPr id="0" name=""/>
        <dsp:cNvSpPr/>
      </dsp:nvSpPr>
      <dsp:spPr>
        <a:xfrm rot="3310531">
          <a:off x="6510114" y="4117787"/>
          <a:ext cx="632972" cy="15842"/>
        </a:xfrm>
        <a:custGeom>
          <a:avLst/>
          <a:gdLst/>
          <a:ahLst/>
          <a:cxnLst/>
          <a:rect l="0" t="0" r="0" b="0"/>
          <a:pathLst>
            <a:path>
              <a:moveTo>
                <a:pt x="0" y="7921"/>
              </a:moveTo>
              <a:lnTo>
                <a:pt x="632972"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810776" y="4109884"/>
        <a:ext cx="31648" cy="31648"/>
      </dsp:txXfrm>
    </dsp:sp>
    <dsp:sp modelId="{A9B746CA-AFEC-F940-9CEC-3B08D87AA8F1}">
      <dsp:nvSpPr>
        <dsp:cNvPr id="0" name=""/>
        <dsp:cNvSpPr/>
      </dsp:nvSpPr>
      <dsp:spPr>
        <a:xfrm>
          <a:off x="7007334" y="4159596"/>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Search results</a:t>
          </a:r>
        </a:p>
      </dsp:txBody>
      <dsp:txXfrm>
        <a:off x="7020568" y="4172830"/>
        <a:ext cx="877202" cy="425367"/>
      </dsp:txXfrm>
    </dsp:sp>
    <dsp:sp modelId="{5722FF95-0DF4-6147-90EF-8F2722304E75}">
      <dsp:nvSpPr>
        <dsp:cNvPr id="0" name=""/>
        <dsp:cNvSpPr/>
      </dsp:nvSpPr>
      <dsp:spPr>
        <a:xfrm rot="4249260">
          <a:off x="6276455" y="4377592"/>
          <a:ext cx="1100291" cy="15842"/>
        </a:xfrm>
        <a:custGeom>
          <a:avLst/>
          <a:gdLst/>
          <a:ahLst/>
          <a:cxnLst/>
          <a:rect l="0" t="0" r="0" b="0"/>
          <a:pathLst>
            <a:path>
              <a:moveTo>
                <a:pt x="0" y="7921"/>
              </a:moveTo>
              <a:lnTo>
                <a:pt x="1100291"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endParaRPr>
        </a:p>
      </dsp:txBody>
      <dsp:txXfrm>
        <a:off x="6799093" y="4358006"/>
        <a:ext cx="55014" cy="55014"/>
      </dsp:txXfrm>
    </dsp:sp>
    <dsp:sp modelId="{85323324-7E86-3647-B909-3829055B1FE2}">
      <dsp:nvSpPr>
        <dsp:cNvPr id="0" name=""/>
        <dsp:cNvSpPr/>
      </dsp:nvSpPr>
      <dsp:spPr>
        <a:xfrm>
          <a:off x="7007334" y="4679207"/>
          <a:ext cx="903670" cy="451835"/>
        </a:xfrm>
        <a:prstGeom prst="roundRect">
          <a:avLst>
            <a:gd name="adj" fmla="val 10000"/>
          </a:avLst>
        </a:prstGeom>
        <a:solidFill>
          <a:schemeClr val="accent5">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Movie details</a:t>
          </a:r>
        </a:p>
      </dsp:txBody>
      <dsp:txXfrm>
        <a:off x="7020568" y="4692441"/>
        <a:ext cx="877202" cy="425367"/>
      </dsp:txXfrm>
    </dsp:sp>
    <dsp:sp modelId="{61EBF85C-56BB-4EB3-B6E2-AF01D5D9D64C}">
      <dsp:nvSpPr>
        <dsp:cNvPr id="0" name=""/>
        <dsp:cNvSpPr/>
      </dsp:nvSpPr>
      <dsp:spPr>
        <a:xfrm rot="3659121">
          <a:off x="2712292" y="3598176"/>
          <a:ext cx="2376733" cy="15842"/>
        </a:xfrm>
        <a:custGeom>
          <a:avLst/>
          <a:gdLst/>
          <a:ahLst/>
          <a:cxnLst/>
          <a:rect l="0" t="0" r="0" b="0"/>
          <a:pathLst>
            <a:path>
              <a:moveTo>
                <a:pt x="0" y="7921"/>
              </a:moveTo>
              <a:lnTo>
                <a:pt x="2376733" y="792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355600" rtl="0">
            <a:lnSpc>
              <a:spcPct val="90000"/>
            </a:lnSpc>
            <a:spcBef>
              <a:spcPct val="0"/>
            </a:spcBef>
            <a:spcAft>
              <a:spcPct val="35000"/>
            </a:spcAft>
            <a:buNone/>
          </a:pPr>
          <a:endParaRPr lang="en-GB" sz="800" kern="1200" noProof="0" dirty="0">
            <a:solidFill>
              <a:schemeClr val="tx1"/>
            </a:solidFill>
          </a:endParaRPr>
        </a:p>
      </dsp:txBody>
      <dsp:txXfrm>
        <a:off x="3841240" y="3546679"/>
        <a:ext cx="118836" cy="118836"/>
      </dsp:txXfrm>
    </dsp:sp>
    <dsp:sp modelId="{C7B6617D-4C31-4DFD-8B7E-3D2EB8EDAD36}">
      <dsp:nvSpPr>
        <dsp:cNvPr id="0" name=""/>
        <dsp:cNvSpPr/>
      </dsp:nvSpPr>
      <dsp:spPr>
        <a:xfrm>
          <a:off x="4477056" y="4419401"/>
          <a:ext cx="903670" cy="451835"/>
        </a:xfrm>
        <a:prstGeom prst="rect">
          <a:avLst/>
        </a:prstGeom>
        <a:solidFill>
          <a:schemeClr val="accent5">
            <a:lumMod val="75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Database: SQLite</a:t>
          </a:r>
        </a:p>
      </dsp:txBody>
      <dsp:txXfrm>
        <a:off x="4477056" y="4419401"/>
        <a:ext cx="903670" cy="451835"/>
      </dsp:txXfrm>
    </dsp:sp>
    <dsp:sp modelId="{C8E17F4B-D565-42BE-8132-8DD546CE6015}">
      <dsp:nvSpPr>
        <dsp:cNvPr id="0" name=""/>
        <dsp:cNvSpPr/>
      </dsp:nvSpPr>
      <dsp:spPr>
        <a:xfrm rot="19457599">
          <a:off x="5338886" y="4507495"/>
          <a:ext cx="445149" cy="15842"/>
        </a:xfrm>
        <a:custGeom>
          <a:avLst/>
          <a:gdLst/>
          <a:ahLst/>
          <a:cxnLst/>
          <a:rect l="0" t="0" r="0" b="0"/>
          <a:pathLst>
            <a:path>
              <a:moveTo>
                <a:pt x="0" y="7921"/>
              </a:moveTo>
              <a:lnTo>
                <a:pt x="445149"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n-GB" sz="500" kern="1200" noProof="0" dirty="0">
            <a:solidFill>
              <a:schemeClr val="tx1"/>
            </a:solidFill>
          </a:endParaRPr>
        </a:p>
      </dsp:txBody>
      <dsp:txXfrm>
        <a:off x="5550332" y="4504288"/>
        <a:ext cx="22257" cy="22257"/>
      </dsp:txXfrm>
    </dsp:sp>
    <dsp:sp modelId="{C9F87C6B-6959-4C8A-BC24-9B31C40DEF13}">
      <dsp:nvSpPr>
        <dsp:cNvPr id="0" name=""/>
        <dsp:cNvSpPr/>
      </dsp:nvSpPr>
      <dsp:spPr>
        <a:xfrm>
          <a:off x="5742195" y="4159596"/>
          <a:ext cx="903670" cy="451835"/>
        </a:xfrm>
        <a:prstGeom prst="rect">
          <a:avLst/>
        </a:prstGeom>
        <a:solidFill>
          <a:schemeClr val="accent5">
            <a:lumMod val="60000"/>
            <a:lumOff val="40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IMDb</a:t>
          </a:r>
        </a:p>
      </dsp:txBody>
      <dsp:txXfrm>
        <a:off x="5742195" y="4159596"/>
        <a:ext cx="903670" cy="451835"/>
      </dsp:txXfrm>
    </dsp:sp>
    <dsp:sp modelId="{A6563DA6-EDA9-40BF-B81D-50F0C7EA48B1}">
      <dsp:nvSpPr>
        <dsp:cNvPr id="0" name=""/>
        <dsp:cNvSpPr/>
      </dsp:nvSpPr>
      <dsp:spPr>
        <a:xfrm rot="2142401">
          <a:off x="5338886" y="4767301"/>
          <a:ext cx="445149" cy="15842"/>
        </a:xfrm>
        <a:custGeom>
          <a:avLst/>
          <a:gdLst/>
          <a:ahLst/>
          <a:cxnLst/>
          <a:rect l="0" t="0" r="0" b="0"/>
          <a:pathLst>
            <a:path>
              <a:moveTo>
                <a:pt x="0" y="7921"/>
              </a:moveTo>
              <a:lnTo>
                <a:pt x="445149" y="79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n-GB" sz="500" kern="1200" noProof="0" dirty="0">
            <a:solidFill>
              <a:schemeClr val="tx1"/>
            </a:solidFill>
          </a:endParaRPr>
        </a:p>
      </dsp:txBody>
      <dsp:txXfrm>
        <a:off x="5550332" y="4764093"/>
        <a:ext cx="22257" cy="22257"/>
      </dsp:txXfrm>
    </dsp:sp>
    <dsp:sp modelId="{D70DA9CE-D818-4680-B458-DD04C1684733}">
      <dsp:nvSpPr>
        <dsp:cNvPr id="0" name=""/>
        <dsp:cNvSpPr/>
      </dsp:nvSpPr>
      <dsp:spPr>
        <a:xfrm>
          <a:off x="5742195" y="4679207"/>
          <a:ext cx="903670" cy="451835"/>
        </a:xfrm>
        <a:prstGeom prst="rect">
          <a:avLst/>
        </a:prstGeom>
        <a:solidFill>
          <a:schemeClr val="accent5">
            <a:lumMod val="60000"/>
            <a:lumOff val="40000"/>
          </a:scheme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444500" rtl="0">
            <a:lnSpc>
              <a:spcPct val="90000"/>
            </a:lnSpc>
            <a:spcBef>
              <a:spcPct val="0"/>
            </a:spcBef>
            <a:spcAft>
              <a:spcPct val="35000"/>
            </a:spcAft>
            <a:buNone/>
          </a:pPr>
          <a:r>
            <a:rPr lang="en-GB" sz="1000" kern="1200" noProof="0" dirty="0">
              <a:solidFill>
                <a:schemeClr val="tx1"/>
              </a:solidFill>
            </a:rPr>
            <a:t>BMO</a:t>
          </a:r>
        </a:p>
      </dsp:txBody>
      <dsp:txXfrm>
        <a:off x="5742195" y="4679207"/>
        <a:ext cx="903670" cy="4518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248AD-8647-49B3-AA6F-007D799E0E11}" type="datetimeFigureOut">
              <a:rPr lang="en-GB" smtClean="0"/>
              <a:t>27/11/2023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6D610-F6C7-4F31-9B25-43BF1E9E979C}" type="slidenum">
              <a:rPr lang="en-GB" smtClean="0"/>
              <a:t>‹#›</a:t>
            </a:fld>
            <a:endParaRPr lang="en-GB"/>
          </a:p>
        </p:txBody>
      </p:sp>
    </p:spTree>
    <p:extLst>
      <p:ext uri="{BB962C8B-B14F-4D97-AF65-F5344CB8AC3E}">
        <p14:creationId xmlns:p14="http://schemas.microsoft.com/office/powerpoint/2010/main" val="4226422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3B6D610-F6C7-4F31-9B25-43BF1E9E979C}" type="slidenum">
              <a:rPr lang="en-GB" smtClean="0"/>
              <a:t>2</a:t>
            </a:fld>
            <a:endParaRPr lang="en-GB"/>
          </a:p>
        </p:txBody>
      </p:sp>
    </p:spTree>
    <p:extLst>
      <p:ext uri="{BB962C8B-B14F-4D97-AF65-F5344CB8AC3E}">
        <p14:creationId xmlns:p14="http://schemas.microsoft.com/office/powerpoint/2010/main" val="337343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3B6D610-F6C7-4F31-9B25-43BF1E9E979C}" type="slidenum">
              <a:rPr lang="en-GB" smtClean="0"/>
              <a:t>3</a:t>
            </a:fld>
            <a:endParaRPr lang="en-GB"/>
          </a:p>
        </p:txBody>
      </p:sp>
    </p:spTree>
    <p:extLst>
      <p:ext uri="{BB962C8B-B14F-4D97-AF65-F5344CB8AC3E}">
        <p14:creationId xmlns:p14="http://schemas.microsoft.com/office/powerpoint/2010/main" val="19871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416262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72351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606826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11/27/23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701711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639044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88020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813159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368433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FC32E-60E4-45D6-85A0-5A74EED12185}" type="datetimeFigureOut">
              <a:rPr lang="en-GB" smtClean="0"/>
              <a:t>27/11/2023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821E868-CF11-472B-BBBF-13474881AFBA}" type="slidenum">
              <a:rPr lang="en-GB" smtClean="0"/>
              <a:t>‹#›</a:t>
            </a:fld>
            <a:endParaRPr lang="en-GB"/>
          </a:p>
        </p:txBody>
      </p:sp>
    </p:spTree>
    <p:extLst>
      <p:ext uri="{BB962C8B-B14F-4D97-AF65-F5344CB8AC3E}">
        <p14:creationId xmlns:p14="http://schemas.microsoft.com/office/powerpoint/2010/main" val="2935853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623776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237650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238413561"/>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oxofficemojo.com/intl/?ref_=bo_nb_hm_ta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3429C-D5C7-9C6A-332D-CA96270FC486}"/>
              </a:ext>
            </a:extLst>
          </p:cNvPr>
          <p:cNvPicPr>
            <a:picLocks noChangeAspect="1"/>
          </p:cNvPicPr>
          <p:nvPr/>
        </p:nvPicPr>
        <p:blipFill>
          <a:blip r:embed="rId2"/>
          <a:stretch>
            <a:fillRect/>
          </a:stretch>
        </p:blipFill>
        <p:spPr>
          <a:xfrm>
            <a:off x="6233629" y="514097"/>
            <a:ext cx="5867908" cy="5829805"/>
          </a:xfrm>
          <a:prstGeom prst="rect">
            <a:avLst/>
          </a:prstGeom>
        </p:spPr>
      </p:pic>
      <p:sp>
        <p:nvSpPr>
          <p:cNvPr id="11" name="Rectangle 10">
            <a:extLst>
              <a:ext uri="{FF2B5EF4-FFF2-40B4-BE49-F238E27FC236}">
                <a16:creationId xmlns:a16="http://schemas.microsoft.com/office/drawing/2014/main" id="{BD4C63C5-2A9D-60F1-1961-B897E80A388F}"/>
              </a:ext>
            </a:extLst>
          </p:cNvPr>
          <p:cNvSpPr/>
          <p:nvPr/>
        </p:nvSpPr>
        <p:spPr>
          <a:xfrm>
            <a:off x="167951" y="634682"/>
            <a:ext cx="6065678" cy="34163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w="0"/>
                <a:solidFill>
                  <a:srgbClr val="002060"/>
                </a:solidFill>
                <a:effectLst>
                  <a:reflection blurRad="6350" stA="53000" endA="300" endPos="35500" dir="5400000" sy="-90000" algn="bl" rotWithShape="0"/>
                </a:effectLst>
                <a:uLnTx/>
                <a:uFillTx/>
                <a:latin typeface="Calibri" panose="020F0502020204030204"/>
                <a:ea typeface="+mn-ea"/>
                <a:cs typeface="+mn-cs"/>
              </a:rPr>
              <a:t>IMDB Movies dataset</a:t>
            </a:r>
            <a:br>
              <a:rPr kumimoji="0" lang="en-GB" sz="5400" b="0" i="0" u="none" strike="noStrike" kern="1200" cap="none" spc="0" normalizeH="0" baseline="0" noProof="0" dirty="0">
                <a:ln w="0"/>
                <a:solidFill>
                  <a:srgbClr val="002060"/>
                </a:solidFill>
                <a:effectLst>
                  <a:reflection blurRad="6350" stA="53000" endA="300" endPos="35500" dir="5400000" sy="-90000" algn="bl" rotWithShape="0"/>
                </a:effectLst>
                <a:uLnTx/>
                <a:uFillTx/>
                <a:latin typeface="Calibri" panose="020F0502020204030204"/>
                <a:ea typeface="+mn-ea"/>
                <a:cs typeface="+mn-cs"/>
              </a:rPr>
            </a:br>
            <a:r>
              <a:rPr kumimoji="0" lang="en-GB" sz="5400" b="0" i="0" u="none" strike="noStrike" kern="1200" cap="none" spc="0" normalizeH="0" baseline="0" noProof="0" dirty="0">
                <a:ln w="0"/>
                <a:solidFill>
                  <a:srgbClr val="002060"/>
                </a:solidFill>
                <a:effectLst>
                  <a:reflection blurRad="6350" stA="53000" endA="300" endPos="35500" dir="5400000" sy="-90000" algn="bl" rotWithShape="0"/>
                </a:effectLst>
                <a:uLnTx/>
                <a:uFillTx/>
                <a:latin typeface="Calibri" panose="020F0502020204030204"/>
                <a:ea typeface="+mn-ea"/>
                <a:cs typeface="+mn-cs"/>
              </a:rPr>
              <a:t>Kaggle</a:t>
            </a:r>
            <a:br>
              <a:rPr kumimoji="0" lang="en-GB" sz="5400"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rPr>
            </a:br>
            <a:endParaRPr kumimoji="0" lang="en-US" sz="5400"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0CB85F0-F4A0-ACA0-C6CD-0DF0F41323D6}"/>
              </a:ext>
            </a:extLst>
          </p:cNvPr>
          <p:cNvSpPr txBox="1"/>
          <p:nvPr/>
        </p:nvSpPr>
        <p:spPr>
          <a:xfrm>
            <a:off x="167951" y="5020085"/>
            <a:ext cx="261257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By: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Maliha Mukhtar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Mohammed Zayan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Temitope Ajose- </a:t>
            </a:r>
            <a:r>
              <a:rPr kumimoji="0" lang="en-GB" sz="1800" b="0" i="0" u="none" strike="noStrike" kern="1200" cap="none" spc="0" normalizeH="0" baseline="0" noProof="0" dirty="0" err="1">
                <a:ln>
                  <a:noFill/>
                </a:ln>
                <a:solidFill>
                  <a:srgbClr val="002060"/>
                </a:solidFill>
                <a:effectLst/>
                <a:uLnTx/>
                <a:uFillTx/>
                <a:latin typeface="Calibri" panose="020F0502020204030204"/>
                <a:ea typeface="+mn-ea"/>
                <a:cs typeface="+mn-cs"/>
              </a:rPr>
              <a:t>Adeogun</a:t>
            </a:r>
            <a:endPar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2060"/>
                </a:solidFill>
                <a:effectLst/>
                <a:uLnTx/>
                <a:uFillTx/>
                <a:latin typeface="Calibri" panose="020F0502020204030204"/>
                <a:ea typeface="+mn-ea"/>
                <a:cs typeface="+mn-cs"/>
              </a:rPr>
              <a:t>Kaj</a:t>
            </a: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srgbClr val="002060"/>
                </a:solidFill>
                <a:effectLst/>
                <a:uLnTx/>
                <a:uFillTx/>
                <a:latin typeface="Calibri" panose="020F0502020204030204"/>
                <a:ea typeface="+mn-ea"/>
                <a:cs typeface="+mn-cs"/>
              </a:rPr>
              <a:t>Kabilan</a:t>
            </a:r>
            <a:endPar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Shavez Hussein</a:t>
            </a:r>
          </a:p>
        </p:txBody>
      </p:sp>
    </p:spTree>
    <p:extLst>
      <p:ext uri="{BB962C8B-B14F-4D97-AF65-F5344CB8AC3E}">
        <p14:creationId xmlns:p14="http://schemas.microsoft.com/office/powerpoint/2010/main" val="527657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program&#10;&#10;Description automatically generated">
            <a:extLst>
              <a:ext uri="{FF2B5EF4-FFF2-40B4-BE49-F238E27FC236}">
                <a16:creationId xmlns:a16="http://schemas.microsoft.com/office/drawing/2014/main" id="{BBD5DE0F-E1C7-3B4A-C22C-B31475502EFB}"/>
              </a:ext>
            </a:extLst>
          </p:cNvPr>
          <p:cNvPicPr>
            <a:picLocks noChangeAspect="1"/>
          </p:cNvPicPr>
          <p:nvPr/>
        </p:nvPicPr>
        <p:blipFill>
          <a:blip r:embed="rId2"/>
          <a:stretch>
            <a:fillRect/>
          </a:stretch>
        </p:blipFill>
        <p:spPr>
          <a:xfrm>
            <a:off x="0" y="1542650"/>
            <a:ext cx="6254099" cy="5315349"/>
          </a:xfrm>
          <a:prstGeom prst="rect">
            <a:avLst/>
          </a:prstGeom>
        </p:spPr>
      </p:pic>
      <p:sp>
        <p:nvSpPr>
          <p:cNvPr id="12" name="TextBox 11">
            <a:extLst>
              <a:ext uri="{FF2B5EF4-FFF2-40B4-BE49-F238E27FC236}">
                <a16:creationId xmlns:a16="http://schemas.microsoft.com/office/drawing/2014/main" id="{BBDBD091-C1D4-FB73-B5D8-B1BF4FF146C3}"/>
              </a:ext>
            </a:extLst>
          </p:cNvPr>
          <p:cNvSpPr txBox="1"/>
          <p:nvPr/>
        </p:nvSpPr>
        <p:spPr>
          <a:xfrm>
            <a:off x="1180214" y="1039961"/>
            <a:ext cx="7019241" cy="738664"/>
          </a:xfrm>
          <a:prstGeom prst="rect">
            <a:avLst/>
          </a:prstGeom>
          <a:noFill/>
        </p:spPr>
        <p:txBody>
          <a:bodyPr wrap="square" rtlCol="0">
            <a:spAutoFit/>
          </a:bodyPr>
          <a:lstStyle/>
          <a:p>
            <a:pPr marL="285750" indent="-285750">
              <a:buFont typeface="Arial" panose="020B0604020202020204" pitchFamily="34" charset="0"/>
              <a:buChar char="•"/>
            </a:pPr>
            <a:r>
              <a:rPr lang="en-GB" sz="1400" b="0" i="0" dirty="0">
                <a:solidFill>
                  <a:schemeClr val="accent5">
                    <a:lumMod val="50000"/>
                  </a:schemeClr>
                </a:solidFill>
                <a:effectLst/>
                <a:latin typeface="Arial" panose="020B0604020202020204" pitchFamily="34" charset="0"/>
              </a:rPr>
              <a:t>We called the </a:t>
            </a:r>
            <a:r>
              <a:rPr lang="en-GB" sz="1400" b="0" i="0" dirty="0" err="1">
                <a:solidFill>
                  <a:schemeClr val="accent5">
                    <a:lumMod val="50000"/>
                  </a:schemeClr>
                </a:solidFill>
                <a:effectLst/>
                <a:latin typeface="Arial" panose="020B0604020202020204" pitchFamily="34" charset="0"/>
              </a:rPr>
              <a:t>Javascript</a:t>
            </a:r>
            <a:r>
              <a:rPr lang="en-GB" sz="1400" b="0" i="0" dirty="0">
                <a:solidFill>
                  <a:schemeClr val="accent5">
                    <a:lumMod val="50000"/>
                  </a:schemeClr>
                </a:solidFill>
                <a:effectLst/>
                <a:latin typeface="Arial" panose="020B0604020202020204" pitchFamily="34" charset="0"/>
              </a:rPr>
              <a:t> files and HTML pages we created to tie this all in together</a:t>
            </a:r>
          </a:p>
          <a:p>
            <a:pPr marL="285750" indent="-285750">
              <a:buFont typeface="Arial" panose="020B0604020202020204" pitchFamily="34" charset="0"/>
              <a:buChar char="•"/>
            </a:pPr>
            <a:r>
              <a:rPr lang="en-GB" sz="1400" b="0" i="0" dirty="0">
                <a:solidFill>
                  <a:schemeClr val="accent5">
                    <a:lumMod val="50000"/>
                  </a:schemeClr>
                </a:solidFill>
                <a:effectLst/>
                <a:latin typeface="Arial" panose="020B0604020202020204" pitchFamily="34" charset="0"/>
              </a:rPr>
              <a:t>Added links in the top bar to link to the other HTML files we created. </a:t>
            </a:r>
            <a:br>
              <a:rPr lang="en-GB" sz="1400" dirty="0"/>
            </a:br>
            <a:endParaRPr lang="en-GB" sz="1400" dirty="0"/>
          </a:p>
        </p:txBody>
      </p:sp>
      <p:sp>
        <p:nvSpPr>
          <p:cNvPr id="3" name="Rectangle 2">
            <a:extLst>
              <a:ext uri="{FF2B5EF4-FFF2-40B4-BE49-F238E27FC236}">
                <a16:creationId xmlns:a16="http://schemas.microsoft.com/office/drawing/2014/main" id="{036BAA3E-B2E7-8E13-16C2-7A193CB84046}"/>
              </a:ext>
            </a:extLst>
          </p:cNvPr>
          <p:cNvSpPr/>
          <p:nvPr/>
        </p:nvSpPr>
        <p:spPr>
          <a:xfrm>
            <a:off x="1252281" y="-33183"/>
            <a:ext cx="5045100" cy="923330"/>
          </a:xfrm>
          <a:prstGeom prst="rect">
            <a:avLst/>
          </a:prstGeom>
          <a:noFill/>
        </p:spPr>
        <p:txBody>
          <a:bodyPr wrap="none" lIns="91440" tIns="45720" rIns="91440" bIns="45720">
            <a:spAutoFit/>
          </a:bodyPr>
          <a:lstStyle/>
          <a:p>
            <a:pPr algn="ctr"/>
            <a:r>
              <a:rPr lang="en-GB" sz="5400" b="0" cap="none" spc="0" dirty="0">
                <a:ln w="0"/>
                <a:solidFill>
                  <a:schemeClr val="accent5">
                    <a:lumMod val="50000"/>
                  </a:schemeClr>
                </a:solidFill>
                <a:effectLst>
                  <a:reflection blurRad="6350" stA="53000" endA="300" endPos="35500" dir="5400000" sy="-90000" algn="bl" rotWithShape="0"/>
                </a:effectLst>
              </a:rPr>
              <a:t>Dashboard</a:t>
            </a: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sz="5400" b="0" cap="none" spc="0" dirty="0">
                <a:ln w="0"/>
                <a:solidFill>
                  <a:schemeClr val="accent5">
                    <a:lumMod val="50000"/>
                  </a:schemeClr>
                </a:solidFill>
                <a:effectLst>
                  <a:reflection blurRad="6350" stA="53000" endA="300" endPos="35500" dir="5400000" sy="-90000" algn="bl" rotWithShape="0"/>
                </a:effectLst>
              </a:rPr>
              <a:t>HTML</a:t>
            </a:r>
          </a:p>
        </p:txBody>
      </p:sp>
      <p:pic>
        <p:nvPicPr>
          <p:cNvPr id="6" name="Content Placeholder 5">
            <a:extLst>
              <a:ext uri="{FF2B5EF4-FFF2-40B4-BE49-F238E27FC236}">
                <a16:creationId xmlns:a16="http://schemas.microsoft.com/office/drawing/2014/main" id="{CFE508DC-CFF8-2A33-8E5E-D141C8219063}"/>
              </a:ext>
            </a:extLst>
          </p:cNvPr>
          <p:cNvPicPr>
            <a:picLocks noGrp="1" noChangeAspect="1"/>
          </p:cNvPicPr>
          <p:nvPr>
            <p:ph idx="1"/>
          </p:nvPr>
        </p:nvPicPr>
        <p:blipFill>
          <a:blip r:embed="rId3"/>
          <a:stretch>
            <a:fillRect/>
          </a:stretch>
        </p:blipFill>
        <p:spPr>
          <a:xfrm>
            <a:off x="6430849" y="1542650"/>
            <a:ext cx="5045301" cy="5315348"/>
          </a:xfrm>
        </p:spPr>
      </p:pic>
    </p:spTree>
    <p:extLst>
      <p:ext uri="{BB962C8B-B14F-4D97-AF65-F5344CB8AC3E}">
        <p14:creationId xmlns:p14="http://schemas.microsoft.com/office/powerpoint/2010/main" val="510308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6D23BE-A1DE-00CD-FB2F-9BA4F37329FE}"/>
              </a:ext>
            </a:extLst>
          </p:cNvPr>
          <p:cNvSpPr txBox="1"/>
          <p:nvPr/>
        </p:nvSpPr>
        <p:spPr>
          <a:xfrm>
            <a:off x="511874" y="5643319"/>
            <a:ext cx="4453417" cy="954107"/>
          </a:xfrm>
          <a:prstGeom prst="rect">
            <a:avLst/>
          </a:prstGeom>
          <a:noFill/>
        </p:spPr>
        <p:txBody>
          <a:bodyPr wrap="square" rtlCol="0">
            <a:spAutoFit/>
          </a:bodyPr>
          <a:lstStyle/>
          <a:p>
            <a:pPr algn="ctr"/>
            <a:r>
              <a:rPr lang="en-GB" sz="1400" dirty="0">
                <a:solidFill>
                  <a:schemeClr val="accent5">
                    <a:lumMod val="50000"/>
                  </a:schemeClr>
                </a:solidFill>
              </a:rPr>
              <a:t>Upon executing our HTML pages, this is the finalized appearance of our homepage, featuring a streamlined interface complemented by an intuitive search box for efficient data exploration.</a:t>
            </a:r>
          </a:p>
        </p:txBody>
      </p:sp>
      <p:pic>
        <p:nvPicPr>
          <p:cNvPr id="7" name="Content Placeholder 6" descr="A screenshot of a computer&#10;&#10;Description automatically generated">
            <a:extLst>
              <a:ext uri="{FF2B5EF4-FFF2-40B4-BE49-F238E27FC236}">
                <a16:creationId xmlns:a16="http://schemas.microsoft.com/office/drawing/2014/main" id="{7B723AB8-106F-F385-9193-00DFF9EB058F}"/>
              </a:ext>
            </a:extLst>
          </p:cNvPr>
          <p:cNvPicPr>
            <a:picLocks noGrp="1" noChangeAspect="1"/>
          </p:cNvPicPr>
          <p:nvPr>
            <p:ph idx="1"/>
          </p:nvPr>
        </p:nvPicPr>
        <p:blipFill>
          <a:blip r:embed="rId2"/>
          <a:stretch>
            <a:fillRect/>
          </a:stretch>
        </p:blipFill>
        <p:spPr>
          <a:xfrm>
            <a:off x="792726" y="910887"/>
            <a:ext cx="10036276" cy="4593771"/>
          </a:xfrm>
        </p:spPr>
      </p:pic>
      <p:sp>
        <p:nvSpPr>
          <p:cNvPr id="2" name="Rectangle 1">
            <a:extLst>
              <a:ext uri="{FF2B5EF4-FFF2-40B4-BE49-F238E27FC236}">
                <a16:creationId xmlns:a16="http://schemas.microsoft.com/office/drawing/2014/main" id="{06D1FE87-1A5D-C0DA-A1F0-60FE572ADF2F}"/>
              </a:ext>
            </a:extLst>
          </p:cNvPr>
          <p:cNvSpPr/>
          <p:nvPr/>
        </p:nvSpPr>
        <p:spPr>
          <a:xfrm>
            <a:off x="682157" y="0"/>
            <a:ext cx="3374835" cy="923330"/>
          </a:xfrm>
          <a:prstGeom prst="rect">
            <a:avLst/>
          </a:prstGeom>
          <a:noFill/>
        </p:spPr>
        <p:txBody>
          <a:bodyPr wrap="none" lIns="91440" tIns="45720" rIns="91440" bIns="45720">
            <a:spAutoFit/>
          </a:bodyPr>
          <a:lstStyle/>
          <a:p>
            <a:pPr algn="ctr"/>
            <a:r>
              <a:rPr lang="en-US" sz="5400" b="0" cap="none" spc="0" dirty="0">
                <a:ln w="0"/>
                <a:solidFill>
                  <a:schemeClr val="accent5">
                    <a:lumMod val="50000"/>
                  </a:schemeClr>
                </a:solidFill>
                <a:effectLst>
                  <a:reflection blurRad="6350" stA="53000" endA="300" endPos="35500" dir="5400000" sy="-90000" algn="bl" rotWithShape="0"/>
                </a:effectLst>
              </a:rPr>
              <a:t>Home Page</a:t>
            </a:r>
          </a:p>
        </p:txBody>
      </p:sp>
    </p:spTree>
    <p:extLst>
      <p:ext uri="{BB962C8B-B14F-4D97-AF65-F5344CB8AC3E}">
        <p14:creationId xmlns:p14="http://schemas.microsoft.com/office/powerpoint/2010/main" val="2186031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F886-9910-A4C3-EECB-BC13004E929D}"/>
              </a:ext>
            </a:extLst>
          </p:cNvPr>
          <p:cNvSpPr>
            <a:spLocks noGrp="1"/>
          </p:cNvSpPr>
          <p:nvPr>
            <p:ph type="title"/>
          </p:nvPr>
        </p:nvSpPr>
        <p:spPr>
          <a:xfrm>
            <a:off x="838200" y="953729"/>
            <a:ext cx="5523271" cy="815617"/>
          </a:xfrm>
        </p:spPr>
        <p:txBody>
          <a:bodyPr/>
          <a:lstStyle/>
          <a:p>
            <a:pPr algn="ctr"/>
            <a:r>
              <a:rPr lang="en-GB" sz="1400" dirty="0">
                <a:solidFill>
                  <a:schemeClr val="accent5">
                    <a:lumMod val="50000"/>
                  </a:schemeClr>
                </a:solidFill>
              </a:rPr>
              <a:t>We incorporated a search bar to enhance navigation for ease of use.</a:t>
            </a:r>
          </a:p>
        </p:txBody>
      </p:sp>
      <p:pic>
        <p:nvPicPr>
          <p:cNvPr id="4" name="Content Placeholder 4" descr="A screenshot of a movie&#10;&#10;Description automatically generated">
            <a:extLst>
              <a:ext uri="{FF2B5EF4-FFF2-40B4-BE49-F238E27FC236}">
                <a16:creationId xmlns:a16="http://schemas.microsoft.com/office/drawing/2014/main" id="{C00C0265-39F2-1A7A-4516-B973365FC074}"/>
              </a:ext>
            </a:extLst>
          </p:cNvPr>
          <p:cNvPicPr>
            <a:picLocks noGrp="1" noChangeAspect="1"/>
          </p:cNvPicPr>
          <p:nvPr>
            <p:ph idx="1"/>
          </p:nvPr>
        </p:nvPicPr>
        <p:blipFill>
          <a:blip r:embed="rId2"/>
          <a:stretch>
            <a:fillRect/>
          </a:stretch>
        </p:blipFill>
        <p:spPr>
          <a:xfrm>
            <a:off x="838200" y="1880572"/>
            <a:ext cx="10515600" cy="4241443"/>
          </a:xfrm>
        </p:spPr>
      </p:pic>
      <p:sp>
        <p:nvSpPr>
          <p:cNvPr id="3" name="Rectangle 2">
            <a:extLst>
              <a:ext uri="{FF2B5EF4-FFF2-40B4-BE49-F238E27FC236}">
                <a16:creationId xmlns:a16="http://schemas.microsoft.com/office/drawing/2014/main" id="{D89D4BB8-D170-3DA2-6FC5-47106FB7A562}"/>
              </a:ext>
            </a:extLst>
          </p:cNvPr>
          <p:cNvSpPr/>
          <p:nvPr/>
        </p:nvSpPr>
        <p:spPr>
          <a:xfrm>
            <a:off x="850719" y="30399"/>
            <a:ext cx="3175356" cy="923330"/>
          </a:xfrm>
          <a:prstGeom prst="rect">
            <a:avLst/>
          </a:prstGeom>
          <a:noFill/>
        </p:spPr>
        <p:txBody>
          <a:bodyPr wrap="none" lIns="91440" tIns="45720" rIns="91440" bIns="45720">
            <a:spAutoFit/>
          </a:bodyPr>
          <a:lstStyle/>
          <a:p>
            <a:pPr algn="ctr"/>
            <a:r>
              <a:rPr lang="en-US" sz="5400" dirty="0">
                <a:ln w="0"/>
                <a:solidFill>
                  <a:schemeClr val="accent5">
                    <a:lumMod val="50000"/>
                  </a:schemeClr>
                </a:solidFill>
                <a:effectLst>
                  <a:reflection blurRad="6350" stA="53000" endA="300" endPos="35500" dir="5400000" sy="-90000" algn="bl" rotWithShape="0"/>
                </a:effectLst>
              </a:rPr>
              <a:t>Search Bar</a:t>
            </a:r>
            <a:endParaRPr lang="en-US" sz="5400" b="0" cap="none" spc="0" dirty="0">
              <a:ln w="0"/>
              <a:solidFill>
                <a:schemeClr val="accent5">
                  <a:lumMod val="50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755164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ection of movies on a blue background&#10;&#10;Description automatically generated">
            <a:extLst>
              <a:ext uri="{FF2B5EF4-FFF2-40B4-BE49-F238E27FC236}">
                <a16:creationId xmlns:a16="http://schemas.microsoft.com/office/drawing/2014/main" id="{210DA9D2-817A-E1E7-6BC4-CEBA72E43B26}"/>
              </a:ext>
            </a:extLst>
          </p:cNvPr>
          <p:cNvPicPr>
            <a:picLocks noChangeAspect="1"/>
          </p:cNvPicPr>
          <p:nvPr/>
        </p:nvPicPr>
        <p:blipFill>
          <a:blip r:embed="rId2"/>
          <a:stretch>
            <a:fillRect/>
          </a:stretch>
        </p:blipFill>
        <p:spPr>
          <a:xfrm>
            <a:off x="254443" y="359439"/>
            <a:ext cx="6948809" cy="3069561"/>
          </a:xfrm>
          <a:prstGeom prst="rect">
            <a:avLst/>
          </a:prstGeom>
        </p:spPr>
      </p:pic>
      <p:sp>
        <p:nvSpPr>
          <p:cNvPr id="6" name="TextBox 5">
            <a:extLst>
              <a:ext uri="{FF2B5EF4-FFF2-40B4-BE49-F238E27FC236}">
                <a16:creationId xmlns:a16="http://schemas.microsoft.com/office/drawing/2014/main" id="{61CE0713-A2B6-C27E-7DB2-E1F611F966B4}"/>
              </a:ext>
            </a:extLst>
          </p:cNvPr>
          <p:cNvSpPr txBox="1"/>
          <p:nvPr/>
        </p:nvSpPr>
        <p:spPr>
          <a:xfrm>
            <a:off x="7921256" y="925033"/>
            <a:ext cx="4016301" cy="584775"/>
          </a:xfrm>
          <a:prstGeom prst="rect">
            <a:avLst/>
          </a:prstGeom>
          <a:noFill/>
        </p:spPr>
        <p:txBody>
          <a:bodyPr wrap="square" rtlCol="0">
            <a:spAutoFit/>
          </a:bodyPr>
          <a:lstStyle/>
          <a:p>
            <a:r>
              <a:rPr lang="en-GB" sz="1600" dirty="0"/>
              <a:t>If we input “2” into the search box, </a:t>
            </a:r>
            <a:r>
              <a:rPr lang="en-GB" sz="1600" b="0" i="0" dirty="0">
                <a:solidFill>
                  <a:srgbClr val="1D1C1D"/>
                </a:solidFill>
                <a:effectLst/>
                <a:latin typeface="Slack-Lato"/>
              </a:rPr>
              <a:t>it fetches all the movie titles  that has 2 in them.</a:t>
            </a:r>
            <a:endParaRPr lang="en-GB" sz="1600" dirty="0"/>
          </a:p>
        </p:txBody>
      </p:sp>
      <p:pic>
        <p:nvPicPr>
          <p:cNvPr id="8" name="Picture 7" descr="A screenshot of a video game&#10;&#10;Description automatically generated">
            <a:extLst>
              <a:ext uri="{FF2B5EF4-FFF2-40B4-BE49-F238E27FC236}">
                <a16:creationId xmlns:a16="http://schemas.microsoft.com/office/drawing/2014/main" id="{0FABA552-83AA-3DE5-12D8-7808739536D5}"/>
              </a:ext>
            </a:extLst>
          </p:cNvPr>
          <p:cNvPicPr>
            <a:picLocks noChangeAspect="1"/>
          </p:cNvPicPr>
          <p:nvPr/>
        </p:nvPicPr>
        <p:blipFill>
          <a:blip r:embed="rId3"/>
          <a:stretch>
            <a:fillRect/>
          </a:stretch>
        </p:blipFill>
        <p:spPr>
          <a:xfrm>
            <a:off x="4419600" y="3481666"/>
            <a:ext cx="7772400" cy="3240609"/>
          </a:xfrm>
          <a:prstGeom prst="rect">
            <a:avLst/>
          </a:prstGeom>
        </p:spPr>
      </p:pic>
      <p:sp>
        <p:nvSpPr>
          <p:cNvPr id="9" name="TextBox 8">
            <a:extLst>
              <a:ext uri="{FF2B5EF4-FFF2-40B4-BE49-F238E27FC236}">
                <a16:creationId xmlns:a16="http://schemas.microsoft.com/office/drawing/2014/main" id="{C11BA8D6-3835-777F-0DB6-D17EBC9B989D}"/>
              </a:ext>
            </a:extLst>
          </p:cNvPr>
          <p:cNvSpPr txBox="1"/>
          <p:nvPr/>
        </p:nvSpPr>
        <p:spPr>
          <a:xfrm>
            <a:off x="669851" y="4284921"/>
            <a:ext cx="3115340" cy="1323439"/>
          </a:xfrm>
          <a:prstGeom prst="rect">
            <a:avLst/>
          </a:prstGeom>
          <a:noFill/>
        </p:spPr>
        <p:txBody>
          <a:bodyPr wrap="square" rtlCol="0">
            <a:spAutoFit/>
          </a:bodyPr>
          <a:lstStyle/>
          <a:p>
            <a:r>
              <a:rPr lang="en-GB" sz="1600" b="0" i="0" dirty="0">
                <a:solidFill>
                  <a:srgbClr val="1D1C1D"/>
                </a:solidFill>
                <a:effectLst/>
                <a:latin typeface="Slack-Lato"/>
              </a:rPr>
              <a:t>if we further click on a single movie that has retrieved in the results, it will show you a shot synopsis, the release year, genre, director and runtime.</a:t>
            </a:r>
            <a:endParaRPr lang="en-GB" sz="1600" dirty="0"/>
          </a:p>
        </p:txBody>
      </p:sp>
    </p:spTree>
    <p:extLst>
      <p:ext uri="{BB962C8B-B14F-4D97-AF65-F5344CB8AC3E}">
        <p14:creationId xmlns:p14="http://schemas.microsoft.com/office/powerpoint/2010/main" val="3544787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E81DD-E6DA-4AFD-86F8-EA84923D248D}"/>
              </a:ext>
            </a:extLst>
          </p:cNvPr>
          <p:cNvSpPr>
            <a:spLocks noGrp="1"/>
          </p:cNvSpPr>
          <p:nvPr>
            <p:ph idx="1"/>
          </p:nvPr>
        </p:nvSpPr>
        <p:spPr>
          <a:xfrm>
            <a:off x="695325" y="1244010"/>
            <a:ext cx="10515600" cy="4560814"/>
          </a:xfrm>
        </p:spPr>
        <p:txBody>
          <a:bodyPr>
            <a:noAutofit/>
          </a:bodyPr>
          <a:lstStyle/>
          <a:p>
            <a:r>
              <a:rPr lang="en-GB" sz="1400" b="1" dirty="0">
                <a:solidFill>
                  <a:schemeClr val="accent5">
                    <a:lumMod val="50000"/>
                  </a:schemeClr>
                </a:solidFill>
                <a:latin typeface="Calibri" panose="020F0502020204030204" pitchFamily="34" charset="0"/>
                <a:cs typeface="Calibri" panose="020F0502020204030204" pitchFamily="34" charset="0"/>
              </a:rPr>
              <a:t>Chart.js Overview:</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JavaScript library for interactive and dynamic charts.</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Simplifies data visualization with an easy-to-use syntax.</a:t>
            </a:r>
          </a:p>
          <a:p>
            <a:r>
              <a:rPr lang="en-GB" sz="1400" b="1" dirty="0">
                <a:solidFill>
                  <a:schemeClr val="accent5">
                    <a:lumMod val="50000"/>
                  </a:schemeClr>
                </a:solidFill>
                <a:latin typeface="Calibri" panose="020F0502020204030204" pitchFamily="34" charset="0"/>
                <a:cs typeface="Calibri" panose="020F0502020204030204" pitchFamily="34" charset="0"/>
              </a:rPr>
              <a:t>Why Chart.js:</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Excellent rendering and performance across all modern browsers.</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Chosen for its simplicity and flexibility.</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Offers a range of chart types and seamless integration for our IMDb ratings distribution visualization.</a:t>
            </a:r>
          </a:p>
          <a:p>
            <a:r>
              <a:rPr lang="en-GB" sz="1400" b="1" dirty="0">
                <a:solidFill>
                  <a:schemeClr val="accent5">
                    <a:lumMod val="50000"/>
                  </a:schemeClr>
                </a:solidFill>
                <a:latin typeface="Calibri" panose="020F0502020204030204" pitchFamily="34" charset="0"/>
                <a:cs typeface="Calibri" panose="020F0502020204030204" pitchFamily="34" charset="0"/>
              </a:rPr>
              <a:t>User-Friendly:</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Ideal for creating clear and aesthetically pleasing charts.</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Enhances the user experience in understanding complex data distributions.</a:t>
            </a:r>
          </a:p>
          <a:p>
            <a:r>
              <a:rPr lang="en-GB" sz="1400" b="1" dirty="0">
                <a:solidFill>
                  <a:schemeClr val="accent5">
                    <a:lumMod val="50000"/>
                  </a:schemeClr>
                </a:solidFill>
                <a:latin typeface="Calibri" panose="020F0502020204030204" pitchFamily="34" charset="0"/>
                <a:cs typeface="Calibri" panose="020F0502020204030204" pitchFamily="34" charset="0"/>
              </a:rPr>
              <a:t>Responsive Design:</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Adapts seamlessly to different devices and screen sizes.</a:t>
            </a:r>
          </a:p>
          <a:p>
            <a:pPr marL="0" indent="0">
              <a:buNone/>
            </a:pPr>
            <a:r>
              <a:rPr lang="en-GB" sz="1400" dirty="0">
                <a:solidFill>
                  <a:schemeClr val="accent5">
                    <a:lumMod val="50000"/>
                  </a:schemeClr>
                </a:solidFill>
                <a:latin typeface="Calibri" panose="020F0502020204030204" pitchFamily="34" charset="0"/>
                <a:cs typeface="Calibri" panose="020F0502020204030204" pitchFamily="34" charset="0"/>
              </a:rPr>
              <a:t>- Enables a consistent and visually appealing display across various platforms.</a:t>
            </a:r>
          </a:p>
        </p:txBody>
      </p:sp>
      <p:sp>
        <p:nvSpPr>
          <p:cNvPr id="4" name="Rectangle 3">
            <a:extLst>
              <a:ext uri="{FF2B5EF4-FFF2-40B4-BE49-F238E27FC236}">
                <a16:creationId xmlns:a16="http://schemas.microsoft.com/office/drawing/2014/main" id="{E7C42683-5C29-B0CA-2C4E-4ECEA91D66AB}"/>
              </a:ext>
            </a:extLst>
          </p:cNvPr>
          <p:cNvSpPr/>
          <p:nvPr/>
        </p:nvSpPr>
        <p:spPr>
          <a:xfrm>
            <a:off x="4529486" y="129846"/>
            <a:ext cx="3133027" cy="923330"/>
          </a:xfrm>
          <a:prstGeom prst="rect">
            <a:avLst/>
          </a:prstGeom>
          <a:noFill/>
        </p:spPr>
        <p:txBody>
          <a:bodyPr wrap="square" lIns="91440" tIns="45720" rIns="91440" bIns="45720">
            <a:spAutoFit/>
          </a:bodyPr>
          <a:lstStyle/>
          <a:p>
            <a:pPr algn="ctr"/>
            <a:r>
              <a:rPr lang="en-GB" sz="5400" b="0" cap="none" spc="0" dirty="0">
                <a:ln w="0"/>
                <a:solidFill>
                  <a:schemeClr val="accent5">
                    <a:lumMod val="50000"/>
                  </a:schemeClr>
                </a:solidFill>
                <a:effectLst>
                  <a:reflection blurRad="6350" stA="53000" endA="300" endPos="35500" dir="5400000" sy="-90000" algn="bl" rotWithShape="0"/>
                </a:effectLst>
              </a:rPr>
              <a:t>Chart</a:t>
            </a:r>
            <a:r>
              <a:rPr lang="en-GB" sz="5400" b="1" dirty="0">
                <a:solidFill>
                  <a:schemeClr val="accent5">
                    <a:lumMod val="50000"/>
                  </a:schemeClr>
                </a:solidFill>
              </a:rPr>
              <a:t> .JS</a:t>
            </a:r>
            <a:endParaRPr lang="en-GB" sz="5400" b="0" cap="none" spc="0" dirty="0">
              <a:ln w="0"/>
              <a:solidFill>
                <a:schemeClr val="accent5">
                  <a:lumMod val="50000"/>
                </a:schemeClr>
              </a:soli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2F13BA8B-22CF-B193-5235-259C0AB1F680}"/>
              </a:ext>
            </a:extLst>
          </p:cNvPr>
          <p:cNvSpPr txBox="1"/>
          <p:nvPr/>
        </p:nvSpPr>
        <p:spPr>
          <a:xfrm>
            <a:off x="7886701" y="4421331"/>
            <a:ext cx="3609974" cy="1235210"/>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dirty="0">
                <a:ln>
                  <a:noFill/>
                </a:ln>
                <a:solidFill>
                  <a:srgbClr val="5B9BD5">
                    <a:lumMod val="50000"/>
                  </a:srgbClr>
                </a:solidFill>
                <a:effectLst/>
                <a:uLnTx/>
                <a:uFillTx/>
                <a:latin typeface="Calibri" panose="020F0502020204030204" pitchFamily="34" charset="0"/>
                <a:ea typeface="+mn-ea"/>
                <a:cs typeface="Calibri" panose="020F0502020204030204" pitchFamily="34" charset="0"/>
              </a:rPr>
              <a:t>Installation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5B9BD5">
                    <a:lumMod val="50000"/>
                  </a:srgbClr>
                </a:solidFill>
                <a:effectLst/>
                <a:uLnTx/>
                <a:uFillTx/>
                <a:latin typeface="Calibri" panose="020F0502020204030204" pitchFamily="34" charset="0"/>
                <a:ea typeface="+mn-ea"/>
                <a:cs typeface="Calibri" panose="020F0502020204030204" pitchFamily="34" charset="0"/>
              </a:rPr>
              <a:t> //Using NPM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400" b="1" dirty="0" err="1">
                <a:solidFill>
                  <a:srgbClr val="5B9BD5">
                    <a:lumMod val="50000"/>
                  </a:srgbClr>
                </a:solidFill>
                <a:latin typeface="Calibri" panose="020F0502020204030204" pitchFamily="34" charset="0"/>
                <a:cs typeface="Calibri" panose="020F0502020204030204" pitchFamily="34" charset="0"/>
              </a:rPr>
              <a:t>npm</a:t>
            </a:r>
            <a:r>
              <a:rPr lang="en-GB" sz="1400" b="1" dirty="0">
                <a:solidFill>
                  <a:srgbClr val="5B9BD5">
                    <a:lumMod val="50000"/>
                  </a:srgbClr>
                </a:solidFill>
                <a:latin typeface="Calibri" panose="020F0502020204030204" pitchFamily="34" charset="0"/>
                <a:cs typeface="Calibri" panose="020F0502020204030204" pitchFamily="34" charset="0"/>
              </a:rPr>
              <a:t> install chart.js</a:t>
            </a:r>
            <a:endParaRPr kumimoji="0" lang="en-GB" sz="1400" b="1" i="0" u="none" strike="noStrike" kern="1200" cap="none" spc="0" normalizeH="0" baseline="0" noProof="0" dirty="0">
              <a:ln>
                <a:noFill/>
              </a:ln>
              <a:solidFill>
                <a:srgbClr val="5B9BD5">
                  <a:lumMod val="50000"/>
                </a:srgbClr>
              </a:solidFill>
              <a:effectLst/>
              <a:uLnTx/>
              <a:uFillTx/>
              <a:latin typeface="Calibri" panose="020F0502020204030204" pitchFamily="34" charset="0"/>
              <a:ea typeface="+mn-ea"/>
              <a:cs typeface="Calibri" panose="020F0502020204030204" pitchFamily="34" charset="0"/>
            </a:endParaRPr>
          </a:p>
        </p:txBody>
      </p:sp>
      <p:pic>
        <p:nvPicPr>
          <p:cNvPr id="1028" name="Picture 4" descr="15 Best JavaScript Chart Libraries in 2023">
            <a:extLst>
              <a:ext uri="{FF2B5EF4-FFF2-40B4-BE49-F238E27FC236}">
                <a16:creationId xmlns:a16="http://schemas.microsoft.com/office/drawing/2014/main" id="{C1E9DC84-5E0C-A407-B485-BFC814E67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365" y="893618"/>
            <a:ext cx="420009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670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BF6099-F48C-829E-FFC8-BB4973EFC554}"/>
              </a:ext>
            </a:extLst>
          </p:cNvPr>
          <p:cNvSpPr/>
          <p:nvPr/>
        </p:nvSpPr>
        <p:spPr>
          <a:xfrm>
            <a:off x="988642" y="85061"/>
            <a:ext cx="10448630" cy="1138773"/>
          </a:xfrm>
          <a:prstGeom prst="rect">
            <a:avLst/>
          </a:prstGeom>
          <a:noFill/>
        </p:spPr>
        <p:txBody>
          <a:bodyPr wrap="none" lIns="91440" tIns="45720" rIns="91440" bIns="45720">
            <a:spAutoFit/>
          </a:bodyPr>
          <a:lstStyle/>
          <a:p>
            <a:pPr algn="ctr"/>
            <a:r>
              <a:rPr lang="en-GB" sz="4000" b="0" cap="none" spc="0" dirty="0">
                <a:ln w="0"/>
                <a:solidFill>
                  <a:srgbClr val="002060"/>
                </a:solidFill>
                <a:effectLst>
                  <a:reflection blurRad="6350" stA="53000" endA="300" endPos="35500" dir="5400000" sy="-90000" algn="bl" rotWithShape="0"/>
                </a:effectLst>
              </a:rPr>
              <a:t>Ratings Distribution Chart with Hover Interaction </a:t>
            </a:r>
          </a:p>
          <a:p>
            <a:pPr algn="ctr"/>
            <a:r>
              <a:rPr lang="en-GB" sz="2800" b="0" cap="none" spc="0" dirty="0">
                <a:ln w="0"/>
                <a:solidFill>
                  <a:srgbClr val="002060"/>
                </a:solidFill>
                <a:effectLst>
                  <a:reflection blurRad="6350" stA="53000" endA="300" endPos="35500" dir="5400000" sy="-90000" algn="bl" rotWithShape="0"/>
                </a:effectLst>
              </a:rPr>
              <a:t>(Chart.js)</a:t>
            </a:r>
          </a:p>
        </p:txBody>
      </p:sp>
      <p:pic>
        <p:nvPicPr>
          <p:cNvPr id="6" name="Picture 5">
            <a:extLst>
              <a:ext uri="{FF2B5EF4-FFF2-40B4-BE49-F238E27FC236}">
                <a16:creationId xmlns:a16="http://schemas.microsoft.com/office/drawing/2014/main" id="{58D8357D-773E-7973-FEEA-C9ACE158DE57}"/>
              </a:ext>
            </a:extLst>
          </p:cNvPr>
          <p:cNvPicPr>
            <a:picLocks noChangeAspect="1"/>
          </p:cNvPicPr>
          <p:nvPr/>
        </p:nvPicPr>
        <p:blipFill>
          <a:blip r:embed="rId2"/>
          <a:stretch>
            <a:fillRect/>
          </a:stretch>
        </p:blipFill>
        <p:spPr>
          <a:xfrm>
            <a:off x="0" y="1286063"/>
            <a:ext cx="7734970" cy="5486875"/>
          </a:xfrm>
          <a:prstGeom prst="rect">
            <a:avLst/>
          </a:prstGeom>
        </p:spPr>
      </p:pic>
      <p:pic>
        <p:nvPicPr>
          <p:cNvPr id="5" name="Picture 4">
            <a:extLst>
              <a:ext uri="{FF2B5EF4-FFF2-40B4-BE49-F238E27FC236}">
                <a16:creationId xmlns:a16="http://schemas.microsoft.com/office/drawing/2014/main" id="{5BDBD395-907D-4D90-4C7A-284D026D87DC}"/>
              </a:ext>
            </a:extLst>
          </p:cNvPr>
          <p:cNvPicPr>
            <a:picLocks noChangeAspect="1"/>
          </p:cNvPicPr>
          <p:nvPr/>
        </p:nvPicPr>
        <p:blipFill>
          <a:blip r:embed="rId3"/>
          <a:stretch>
            <a:fillRect/>
          </a:stretch>
        </p:blipFill>
        <p:spPr>
          <a:xfrm>
            <a:off x="7833312" y="1286063"/>
            <a:ext cx="4358688" cy="5486875"/>
          </a:xfrm>
          <a:prstGeom prst="rect">
            <a:avLst/>
          </a:prstGeom>
        </p:spPr>
      </p:pic>
    </p:spTree>
    <p:extLst>
      <p:ext uri="{BB962C8B-B14F-4D97-AF65-F5344CB8AC3E}">
        <p14:creationId xmlns:p14="http://schemas.microsoft.com/office/powerpoint/2010/main" val="66510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63804097-F36D-AC90-6593-9D66FFBC1861}"/>
              </a:ext>
            </a:extLst>
          </p:cNvPr>
          <p:cNvPicPr>
            <a:picLocks noGrp="1" noChangeAspect="1"/>
          </p:cNvPicPr>
          <p:nvPr>
            <p:ph idx="1"/>
          </p:nvPr>
        </p:nvPicPr>
        <p:blipFill>
          <a:blip r:embed="rId2"/>
          <a:stretch>
            <a:fillRect/>
          </a:stretch>
        </p:blipFill>
        <p:spPr>
          <a:xfrm>
            <a:off x="226038" y="1921318"/>
            <a:ext cx="7146659" cy="4351338"/>
          </a:xfrm>
        </p:spPr>
      </p:pic>
      <p:sp>
        <p:nvSpPr>
          <p:cNvPr id="3" name="Rectangle 2">
            <a:extLst>
              <a:ext uri="{FF2B5EF4-FFF2-40B4-BE49-F238E27FC236}">
                <a16:creationId xmlns:a16="http://schemas.microsoft.com/office/drawing/2014/main" id="{C9B7F808-28D9-634C-7E1A-38C83DDFE8F5}"/>
              </a:ext>
            </a:extLst>
          </p:cNvPr>
          <p:cNvSpPr/>
          <p:nvPr/>
        </p:nvSpPr>
        <p:spPr>
          <a:xfrm>
            <a:off x="1952751" y="469942"/>
            <a:ext cx="7480253"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Plotly Ratings vs. Revenue</a:t>
            </a:r>
          </a:p>
        </p:txBody>
      </p:sp>
      <p:pic>
        <p:nvPicPr>
          <p:cNvPr id="6" name="Picture 5">
            <a:extLst>
              <a:ext uri="{FF2B5EF4-FFF2-40B4-BE49-F238E27FC236}">
                <a16:creationId xmlns:a16="http://schemas.microsoft.com/office/drawing/2014/main" id="{997C1565-B4A7-8911-90FD-B8563041194F}"/>
              </a:ext>
            </a:extLst>
          </p:cNvPr>
          <p:cNvPicPr>
            <a:picLocks noChangeAspect="1"/>
          </p:cNvPicPr>
          <p:nvPr/>
        </p:nvPicPr>
        <p:blipFill>
          <a:blip r:embed="rId3"/>
          <a:stretch>
            <a:fillRect/>
          </a:stretch>
        </p:blipFill>
        <p:spPr>
          <a:xfrm>
            <a:off x="7372697" y="1921318"/>
            <a:ext cx="4819303" cy="4351338"/>
          </a:xfrm>
          <a:prstGeom prst="rect">
            <a:avLst/>
          </a:prstGeom>
        </p:spPr>
      </p:pic>
    </p:spTree>
    <p:extLst>
      <p:ext uri="{BB962C8B-B14F-4D97-AF65-F5344CB8AC3E}">
        <p14:creationId xmlns:p14="http://schemas.microsoft.com/office/powerpoint/2010/main" val="405479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E961F3-1C7E-506F-BE94-70F4C75C07FB}"/>
              </a:ext>
            </a:extLst>
          </p:cNvPr>
          <p:cNvSpPr/>
          <p:nvPr/>
        </p:nvSpPr>
        <p:spPr>
          <a:xfrm>
            <a:off x="3049621" y="219372"/>
            <a:ext cx="6092758"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D3.js Votes vs. Genre</a:t>
            </a:r>
          </a:p>
        </p:txBody>
      </p:sp>
      <p:sp>
        <p:nvSpPr>
          <p:cNvPr id="2" name="TextBox 1">
            <a:extLst>
              <a:ext uri="{FF2B5EF4-FFF2-40B4-BE49-F238E27FC236}">
                <a16:creationId xmlns:a16="http://schemas.microsoft.com/office/drawing/2014/main" id="{85A23848-F1D3-7B9C-797D-91394D54ADD8}"/>
              </a:ext>
            </a:extLst>
          </p:cNvPr>
          <p:cNvSpPr txBox="1"/>
          <p:nvPr/>
        </p:nvSpPr>
        <p:spPr>
          <a:xfrm>
            <a:off x="145473" y="5657671"/>
            <a:ext cx="10796153" cy="984885"/>
          </a:xfrm>
          <a:prstGeom prst="rect">
            <a:avLst/>
          </a:prstGeom>
          <a:noFill/>
        </p:spPr>
        <p:txBody>
          <a:bodyPr wrap="square" rtlCol="0">
            <a:spAutoFit/>
          </a:bodyPr>
          <a:lstStyle/>
          <a:p>
            <a:r>
              <a:rPr lang="en-GB" sz="4000" dirty="0">
                <a:solidFill>
                  <a:srgbClr val="002060"/>
                </a:solidFill>
              </a:rPr>
              <a:t>Installation: </a:t>
            </a:r>
            <a:r>
              <a:rPr lang="en-GB" dirty="0"/>
              <a:t>// Using NPM </a:t>
            </a:r>
            <a:r>
              <a:rPr lang="en-GB" dirty="0" err="1"/>
              <a:t>npm</a:t>
            </a:r>
            <a:r>
              <a:rPr lang="en-GB" dirty="0"/>
              <a:t> </a:t>
            </a:r>
            <a:r>
              <a:rPr lang="en-GB" dirty="0" err="1"/>
              <a:t>inst</a:t>
            </a:r>
            <a:r>
              <a:rPr lang="en-GB" dirty="0"/>
              <a:t> d3</a:t>
            </a:r>
          </a:p>
          <a:p>
            <a:r>
              <a:rPr lang="en-GB" dirty="0"/>
              <a:t>		</a:t>
            </a:r>
          </a:p>
        </p:txBody>
      </p:sp>
      <p:pic>
        <p:nvPicPr>
          <p:cNvPr id="8" name="Content Placeholder 7">
            <a:extLst>
              <a:ext uri="{FF2B5EF4-FFF2-40B4-BE49-F238E27FC236}">
                <a16:creationId xmlns:a16="http://schemas.microsoft.com/office/drawing/2014/main" id="{1CD1ABC9-F00D-9CEF-966E-D337975E3C98}"/>
              </a:ext>
            </a:extLst>
          </p:cNvPr>
          <p:cNvPicPr>
            <a:picLocks noGrp="1" noChangeAspect="1"/>
          </p:cNvPicPr>
          <p:nvPr>
            <p:ph idx="1"/>
          </p:nvPr>
        </p:nvPicPr>
        <p:blipFill>
          <a:blip r:embed="rId2"/>
          <a:stretch>
            <a:fillRect/>
          </a:stretch>
        </p:blipFill>
        <p:spPr>
          <a:xfrm>
            <a:off x="145473" y="1689000"/>
            <a:ext cx="7605419" cy="3520745"/>
          </a:xfrm>
        </p:spPr>
      </p:pic>
      <p:pic>
        <p:nvPicPr>
          <p:cNvPr id="6" name="Picture 5">
            <a:extLst>
              <a:ext uri="{FF2B5EF4-FFF2-40B4-BE49-F238E27FC236}">
                <a16:creationId xmlns:a16="http://schemas.microsoft.com/office/drawing/2014/main" id="{78E70615-EFB3-12E0-9223-0A2CEA9999C4}"/>
              </a:ext>
            </a:extLst>
          </p:cNvPr>
          <p:cNvPicPr>
            <a:picLocks noChangeAspect="1"/>
          </p:cNvPicPr>
          <p:nvPr/>
        </p:nvPicPr>
        <p:blipFill>
          <a:blip r:embed="rId3"/>
          <a:stretch>
            <a:fillRect/>
          </a:stretch>
        </p:blipFill>
        <p:spPr>
          <a:xfrm>
            <a:off x="7965731" y="1142702"/>
            <a:ext cx="4188170" cy="5715298"/>
          </a:xfrm>
          <a:prstGeom prst="rect">
            <a:avLst/>
          </a:prstGeom>
        </p:spPr>
      </p:pic>
    </p:spTree>
    <p:extLst>
      <p:ext uri="{BB962C8B-B14F-4D97-AF65-F5344CB8AC3E}">
        <p14:creationId xmlns:p14="http://schemas.microsoft.com/office/powerpoint/2010/main" val="2320086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CCB256F-B4F0-376F-521A-97E0DA91A543}"/>
              </a:ext>
            </a:extLst>
          </p:cNvPr>
          <p:cNvPicPr>
            <a:picLocks noGrp="1" noChangeAspect="1"/>
          </p:cNvPicPr>
          <p:nvPr>
            <p:ph idx="1"/>
          </p:nvPr>
        </p:nvPicPr>
        <p:blipFill>
          <a:blip r:embed="rId2"/>
          <a:stretch>
            <a:fillRect/>
          </a:stretch>
        </p:blipFill>
        <p:spPr>
          <a:xfrm>
            <a:off x="2879683" y="1825625"/>
            <a:ext cx="6432634" cy="4351338"/>
          </a:xfrm>
          <a:prstGeom prst="rect">
            <a:avLst/>
          </a:prstGeom>
        </p:spPr>
      </p:pic>
      <p:sp>
        <p:nvSpPr>
          <p:cNvPr id="3" name="TextBox 2">
            <a:extLst>
              <a:ext uri="{FF2B5EF4-FFF2-40B4-BE49-F238E27FC236}">
                <a16:creationId xmlns:a16="http://schemas.microsoft.com/office/drawing/2014/main" id="{420DBCB9-FD05-6E05-C86A-60158BF9F2E7}"/>
              </a:ext>
            </a:extLst>
          </p:cNvPr>
          <p:cNvSpPr txBox="1"/>
          <p:nvPr/>
        </p:nvSpPr>
        <p:spPr>
          <a:xfrm>
            <a:off x="459181" y="1825625"/>
            <a:ext cx="2013856" cy="2062103"/>
          </a:xfrm>
          <a:prstGeom prst="rect">
            <a:avLst/>
          </a:prstGeom>
          <a:noFill/>
        </p:spPr>
        <p:txBody>
          <a:bodyPr wrap="square" rtlCol="0">
            <a:spAutoFit/>
          </a:bodyPr>
          <a:lstStyle/>
          <a:p>
            <a:r>
              <a:rPr lang="en-GB" sz="1600" b="0" i="0" dirty="0">
                <a:solidFill>
                  <a:srgbClr val="0070C0"/>
                </a:solidFill>
                <a:effectLst/>
                <a:latin typeface="Calibri" panose="020F0502020204030204" pitchFamily="34" charset="0"/>
                <a:cs typeface="Calibri" panose="020F0502020204030204" pitchFamily="34" charset="0"/>
              </a:rPr>
              <a:t>Expanding our horizons, we didn't stop at Kaggle. We ventured into the realm of Box Office Mojo, scraping additional data to enrich our analyses.</a:t>
            </a:r>
            <a:endParaRPr lang="en-GB" sz="1600" dirty="0">
              <a:solidFill>
                <a:srgbClr val="0070C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5473925D-0990-AC9B-D252-9E46F76A74A0}"/>
              </a:ext>
            </a:extLst>
          </p:cNvPr>
          <p:cNvSpPr/>
          <p:nvPr/>
        </p:nvSpPr>
        <p:spPr>
          <a:xfrm>
            <a:off x="883227" y="72736"/>
            <a:ext cx="10713028" cy="1754326"/>
          </a:xfrm>
          <a:prstGeom prst="rect">
            <a:avLst/>
          </a:prstGeom>
          <a:noFill/>
        </p:spPr>
        <p:txBody>
          <a:bodyPr wrap="squar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Data Scraping &amp; API (box office mojo by </a:t>
            </a:r>
            <a:r>
              <a:rPr lang="en-GB" sz="5400" b="0" cap="none" spc="0" dirty="0" err="1">
                <a:ln w="0"/>
                <a:solidFill>
                  <a:srgbClr val="002060"/>
                </a:solidFill>
                <a:effectLst>
                  <a:reflection blurRad="6350" stA="53000" endA="300" endPos="35500" dir="5400000" sy="-90000" algn="bl" rotWithShape="0"/>
                </a:effectLst>
              </a:rPr>
              <a:t>IMDbPro</a:t>
            </a:r>
            <a:r>
              <a:rPr lang="en-GB" sz="5400" b="0" cap="none" spc="0" dirty="0">
                <a:ln w="0"/>
                <a:solidFill>
                  <a:srgbClr val="002060"/>
                </a:solidFill>
                <a:effectLst>
                  <a:reflection blurRad="6350" stA="53000" endA="300" endPos="35500" dir="5400000" sy="-90000" algn="bl" rotWithShape="0"/>
                </a:effectLst>
              </a:rPr>
              <a:t>)</a:t>
            </a:r>
            <a:endParaRPr lang="en-US" sz="5400" b="0" cap="none" spc="0" dirty="0">
              <a:ln w="0"/>
              <a:solidFill>
                <a:srgbClr val="00206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34970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0C14529-E456-6682-A4C2-AA3DC343AD64}"/>
              </a:ext>
            </a:extLst>
          </p:cNvPr>
          <p:cNvSpPr txBox="1"/>
          <p:nvPr/>
        </p:nvSpPr>
        <p:spPr>
          <a:xfrm>
            <a:off x="285601" y="5734615"/>
            <a:ext cx="524308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accent5">
                    <a:lumMod val="50000"/>
                  </a:schemeClr>
                </a:solidFill>
              </a:rPr>
              <a:t>Geo API was used to retrieve the latitude and longitude for all the countries within the area column</a:t>
            </a:r>
          </a:p>
          <a:p>
            <a:endParaRPr lang="en-GB" sz="1600" dirty="0"/>
          </a:p>
        </p:txBody>
      </p:sp>
      <p:sp>
        <p:nvSpPr>
          <p:cNvPr id="12" name="TextBox 11">
            <a:extLst>
              <a:ext uri="{FF2B5EF4-FFF2-40B4-BE49-F238E27FC236}">
                <a16:creationId xmlns:a16="http://schemas.microsoft.com/office/drawing/2014/main" id="{35E09AEF-A2B5-25D2-8327-8C2CA5897266}"/>
              </a:ext>
            </a:extLst>
          </p:cNvPr>
          <p:cNvSpPr txBox="1"/>
          <p:nvPr/>
        </p:nvSpPr>
        <p:spPr>
          <a:xfrm>
            <a:off x="271455" y="6273225"/>
            <a:ext cx="541173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accent5">
                    <a:lumMod val="50000"/>
                  </a:schemeClr>
                </a:solidFill>
              </a:rPr>
              <a:t>Every pop-up marker displays the information on movie name, country and weekends Gross  </a:t>
            </a:r>
          </a:p>
        </p:txBody>
      </p:sp>
      <p:sp>
        <p:nvSpPr>
          <p:cNvPr id="3" name="Rectangle 2">
            <a:extLst>
              <a:ext uri="{FF2B5EF4-FFF2-40B4-BE49-F238E27FC236}">
                <a16:creationId xmlns:a16="http://schemas.microsoft.com/office/drawing/2014/main" id="{ACAD2715-4685-FA84-19AC-737B3F1E1503}"/>
              </a:ext>
            </a:extLst>
          </p:cNvPr>
          <p:cNvSpPr/>
          <p:nvPr/>
        </p:nvSpPr>
        <p:spPr>
          <a:xfrm>
            <a:off x="580105" y="0"/>
            <a:ext cx="11147836" cy="1323439"/>
          </a:xfrm>
          <a:prstGeom prst="rect">
            <a:avLst/>
          </a:prstGeom>
          <a:noFill/>
        </p:spPr>
        <p:txBody>
          <a:bodyPr wrap="square" lIns="91440" tIns="45720" rIns="91440" bIns="45720">
            <a:spAutoFit/>
          </a:bodyPr>
          <a:lstStyle/>
          <a:p>
            <a:pPr algn="ctr"/>
            <a:r>
              <a:rPr lang="en-GB" sz="4000" b="0" cap="none" spc="0" dirty="0">
                <a:ln w="0"/>
                <a:solidFill>
                  <a:srgbClr val="002060"/>
                </a:solidFill>
                <a:effectLst>
                  <a:reflection blurRad="6350" stA="53000" endA="300" endPos="35500" dir="5400000" sy="-90000" algn="bl" rotWithShape="0"/>
                </a:effectLst>
              </a:rPr>
              <a:t>Data Scraping &amp; Geo API (box office mojo by </a:t>
            </a:r>
            <a:r>
              <a:rPr lang="en-GB" sz="4000" b="0" cap="none" spc="0" dirty="0" err="1">
                <a:ln w="0"/>
                <a:solidFill>
                  <a:srgbClr val="002060"/>
                </a:solidFill>
                <a:effectLst>
                  <a:reflection blurRad="6350" stA="53000" endA="300" endPos="35500" dir="5400000" sy="-90000" algn="bl" rotWithShape="0"/>
                </a:effectLst>
              </a:rPr>
              <a:t>IMDbPro</a:t>
            </a:r>
            <a:r>
              <a:rPr lang="en-GB" sz="4000" b="0" cap="none" spc="0" dirty="0">
                <a:ln w="0"/>
                <a:solidFill>
                  <a:srgbClr val="002060"/>
                </a:solidFill>
                <a:effectLst>
                  <a:reflection blurRad="6350" stA="53000" endA="300" endPos="35500" dir="5400000" sy="-90000" algn="bl" rotWithShape="0"/>
                </a:effectLst>
              </a:rPr>
              <a:t>)</a:t>
            </a:r>
          </a:p>
        </p:txBody>
      </p:sp>
      <p:pic>
        <p:nvPicPr>
          <p:cNvPr id="13" name="Content Placeholder 12">
            <a:extLst>
              <a:ext uri="{FF2B5EF4-FFF2-40B4-BE49-F238E27FC236}">
                <a16:creationId xmlns:a16="http://schemas.microsoft.com/office/drawing/2014/main" id="{2081D5E3-A6A0-B26E-203B-B4C511754C30}"/>
              </a:ext>
            </a:extLst>
          </p:cNvPr>
          <p:cNvPicPr>
            <a:picLocks noGrp="1" noChangeAspect="1"/>
          </p:cNvPicPr>
          <p:nvPr>
            <p:ph idx="1"/>
          </p:nvPr>
        </p:nvPicPr>
        <p:blipFill>
          <a:blip r:embed="rId2"/>
          <a:stretch>
            <a:fillRect/>
          </a:stretch>
        </p:blipFill>
        <p:spPr>
          <a:xfrm>
            <a:off x="177508" y="1320989"/>
            <a:ext cx="5849959" cy="4336024"/>
          </a:xfrm>
        </p:spPr>
      </p:pic>
      <p:pic>
        <p:nvPicPr>
          <p:cNvPr id="15" name="Picture 14">
            <a:extLst>
              <a:ext uri="{FF2B5EF4-FFF2-40B4-BE49-F238E27FC236}">
                <a16:creationId xmlns:a16="http://schemas.microsoft.com/office/drawing/2014/main" id="{109BBC56-D589-6101-353E-8E00D9B61769}"/>
              </a:ext>
            </a:extLst>
          </p:cNvPr>
          <p:cNvPicPr>
            <a:picLocks noChangeAspect="1"/>
          </p:cNvPicPr>
          <p:nvPr/>
        </p:nvPicPr>
        <p:blipFill>
          <a:blip r:embed="rId3"/>
          <a:stretch>
            <a:fillRect/>
          </a:stretch>
        </p:blipFill>
        <p:spPr>
          <a:xfrm>
            <a:off x="6027467" y="1320989"/>
            <a:ext cx="6154021" cy="5183161"/>
          </a:xfrm>
          <a:prstGeom prst="rect">
            <a:avLst/>
          </a:prstGeom>
        </p:spPr>
      </p:pic>
    </p:spTree>
    <p:extLst>
      <p:ext uri="{BB962C8B-B14F-4D97-AF65-F5344CB8AC3E}">
        <p14:creationId xmlns:p14="http://schemas.microsoft.com/office/powerpoint/2010/main" val="1174610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5A48A-35E0-470C-51B4-097449E0529E}"/>
              </a:ext>
            </a:extLst>
          </p:cNvPr>
          <p:cNvSpPr>
            <a:spLocks noGrp="1"/>
          </p:cNvSpPr>
          <p:nvPr>
            <p:ph idx="1"/>
          </p:nvPr>
        </p:nvSpPr>
        <p:spPr>
          <a:xfrm>
            <a:off x="6844482" y="1500362"/>
            <a:ext cx="4860493" cy="5270317"/>
          </a:xfrm>
        </p:spPr>
        <p:txBody>
          <a:bodyPr>
            <a:noAutofit/>
          </a:bodyPr>
          <a:lstStyle/>
          <a:p>
            <a:pPr>
              <a:lnSpc>
                <a:spcPct val="110000"/>
              </a:lnSpc>
            </a:pPr>
            <a:r>
              <a:rPr lang="en-GB" sz="1400" dirty="0">
                <a:solidFill>
                  <a:srgbClr val="002060">
                    <a:alpha val="60000"/>
                  </a:srgbClr>
                </a:solidFill>
                <a:latin typeface="Bodoni MT" panose="02070603080606020203" pitchFamily="18" charset="0"/>
              </a:rPr>
              <a:t>Introduction</a:t>
            </a:r>
          </a:p>
          <a:p>
            <a:pPr>
              <a:lnSpc>
                <a:spcPct val="110000"/>
              </a:lnSpc>
            </a:pPr>
            <a:r>
              <a:rPr lang="en-GB" sz="1400" dirty="0">
                <a:solidFill>
                  <a:srgbClr val="002060">
                    <a:alpha val="60000"/>
                  </a:srgbClr>
                </a:solidFill>
                <a:latin typeface="Bodoni MT" panose="02070603080606020203" pitchFamily="18" charset="0"/>
              </a:rPr>
              <a:t>Project structure</a:t>
            </a:r>
          </a:p>
          <a:p>
            <a:pPr>
              <a:lnSpc>
                <a:spcPct val="110000"/>
              </a:lnSpc>
            </a:pPr>
            <a:r>
              <a:rPr lang="en-GB" sz="1400" dirty="0">
                <a:solidFill>
                  <a:srgbClr val="002060">
                    <a:alpha val="60000"/>
                  </a:srgbClr>
                </a:solidFill>
                <a:latin typeface="Bodoni MT" panose="02070603080606020203" pitchFamily="18" charset="0"/>
              </a:rPr>
              <a:t>Choosing Dataset</a:t>
            </a:r>
          </a:p>
          <a:p>
            <a:pPr>
              <a:lnSpc>
                <a:spcPct val="110000"/>
              </a:lnSpc>
            </a:pPr>
            <a:r>
              <a:rPr lang="en-GB" sz="1400" dirty="0">
                <a:solidFill>
                  <a:srgbClr val="002060">
                    <a:alpha val="60000"/>
                  </a:srgbClr>
                </a:solidFill>
                <a:latin typeface="Bodoni MT" panose="02070603080606020203" pitchFamily="18" charset="0"/>
              </a:rPr>
              <a:t>Cleaning IMDB Dataset</a:t>
            </a:r>
          </a:p>
          <a:p>
            <a:pPr>
              <a:lnSpc>
                <a:spcPct val="110000"/>
              </a:lnSpc>
            </a:pPr>
            <a:r>
              <a:rPr lang="en-GB" sz="1400" dirty="0">
                <a:solidFill>
                  <a:srgbClr val="002060">
                    <a:alpha val="60000"/>
                  </a:srgbClr>
                </a:solidFill>
                <a:latin typeface="Bodoni MT" panose="02070603080606020203" pitchFamily="18" charset="0"/>
              </a:rPr>
              <a:t>Loading to a Database</a:t>
            </a:r>
          </a:p>
          <a:p>
            <a:pPr>
              <a:lnSpc>
                <a:spcPct val="110000"/>
              </a:lnSpc>
            </a:pPr>
            <a:r>
              <a:rPr lang="en-GB" sz="1400" dirty="0">
                <a:solidFill>
                  <a:srgbClr val="002060">
                    <a:alpha val="60000"/>
                  </a:srgbClr>
                </a:solidFill>
                <a:latin typeface="Bodoni MT" panose="02070603080606020203" pitchFamily="18" charset="0"/>
              </a:rPr>
              <a:t>Using flask</a:t>
            </a:r>
          </a:p>
          <a:p>
            <a:pPr>
              <a:lnSpc>
                <a:spcPct val="110000"/>
              </a:lnSpc>
            </a:pPr>
            <a:r>
              <a:rPr lang="en-GB" sz="1400" dirty="0">
                <a:solidFill>
                  <a:srgbClr val="002060">
                    <a:alpha val="60000"/>
                  </a:srgbClr>
                </a:solidFill>
                <a:latin typeface="Bodoni MT" panose="02070603080606020203" pitchFamily="18" charset="0"/>
              </a:rPr>
              <a:t>Designing the HTML pages</a:t>
            </a:r>
          </a:p>
          <a:p>
            <a:pPr>
              <a:lnSpc>
                <a:spcPct val="110000"/>
              </a:lnSpc>
            </a:pPr>
            <a:r>
              <a:rPr lang="en-GB" sz="1400" dirty="0">
                <a:solidFill>
                  <a:srgbClr val="002060">
                    <a:alpha val="60000"/>
                  </a:srgbClr>
                </a:solidFill>
                <a:latin typeface="Bodoni MT" panose="02070603080606020203" pitchFamily="18" charset="0"/>
              </a:rPr>
              <a:t>Dashboard</a:t>
            </a:r>
          </a:p>
          <a:p>
            <a:pPr>
              <a:lnSpc>
                <a:spcPct val="110000"/>
              </a:lnSpc>
            </a:pPr>
            <a:r>
              <a:rPr lang="en-GB" sz="1400" dirty="0">
                <a:solidFill>
                  <a:srgbClr val="002060">
                    <a:alpha val="60000"/>
                  </a:srgbClr>
                </a:solidFill>
                <a:latin typeface="Bodoni MT" panose="02070603080606020203" pitchFamily="18" charset="0"/>
              </a:rPr>
              <a:t>Chart.js</a:t>
            </a:r>
          </a:p>
          <a:p>
            <a:pPr>
              <a:lnSpc>
                <a:spcPct val="110000"/>
              </a:lnSpc>
            </a:pPr>
            <a:r>
              <a:rPr lang="en-GB" sz="1400" dirty="0">
                <a:solidFill>
                  <a:srgbClr val="002060">
                    <a:alpha val="60000"/>
                  </a:srgbClr>
                </a:solidFill>
                <a:latin typeface="Bodoni MT" panose="02070603080606020203" pitchFamily="18" charset="0"/>
              </a:rPr>
              <a:t>Visualisations</a:t>
            </a:r>
          </a:p>
          <a:p>
            <a:pPr>
              <a:lnSpc>
                <a:spcPct val="110000"/>
              </a:lnSpc>
            </a:pPr>
            <a:r>
              <a:rPr lang="en-GB" sz="1400" dirty="0">
                <a:solidFill>
                  <a:srgbClr val="002060">
                    <a:alpha val="60000"/>
                  </a:srgbClr>
                </a:solidFill>
                <a:latin typeface="Bodoni MT" panose="02070603080606020203" pitchFamily="18" charset="0"/>
              </a:rPr>
              <a:t>Data Scraping &amp; API (box office mojo by </a:t>
            </a:r>
            <a:r>
              <a:rPr lang="en-GB" sz="1400" dirty="0" err="1">
                <a:solidFill>
                  <a:srgbClr val="002060">
                    <a:alpha val="60000"/>
                  </a:srgbClr>
                </a:solidFill>
                <a:latin typeface="Bodoni MT" panose="02070603080606020203" pitchFamily="18" charset="0"/>
              </a:rPr>
              <a:t>IMDbPro</a:t>
            </a:r>
            <a:r>
              <a:rPr lang="en-GB" sz="1400" dirty="0">
                <a:solidFill>
                  <a:srgbClr val="002060">
                    <a:alpha val="60000"/>
                  </a:srgbClr>
                </a:solidFill>
                <a:latin typeface="Bodoni MT" panose="02070603080606020203" pitchFamily="18" charset="0"/>
              </a:rPr>
              <a:t>)</a:t>
            </a:r>
          </a:p>
          <a:p>
            <a:pPr>
              <a:lnSpc>
                <a:spcPct val="110000"/>
              </a:lnSpc>
            </a:pPr>
            <a:r>
              <a:rPr lang="en-GB" sz="1400" dirty="0">
                <a:solidFill>
                  <a:srgbClr val="002060">
                    <a:alpha val="60000"/>
                  </a:srgbClr>
                </a:solidFill>
                <a:latin typeface="Bodoni MT" panose="02070603080606020203" pitchFamily="18" charset="0"/>
              </a:rPr>
              <a:t>Challenges </a:t>
            </a:r>
          </a:p>
          <a:p>
            <a:pPr>
              <a:lnSpc>
                <a:spcPct val="110000"/>
              </a:lnSpc>
            </a:pPr>
            <a:r>
              <a:rPr lang="en-GB" sz="1400" dirty="0">
                <a:solidFill>
                  <a:srgbClr val="002060">
                    <a:alpha val="60000"/>
                  </a:srgbClr>
                </a:solidFill>
                <a:latin typeface="Bodoni MT" panose="02070603080606020203" pitchFamily="18" charset="0"/>
              </a:rPr>
              <a:t>Conclusion</a:t>
            </a:r>
          </a:p>
          <a:p>
            <a:pPr>
              <a:lnSpc>
                <a:spcPct val="110000"/>
              </a:lnSpc>
            </a:pPr>
            <a:r>
              <a:rPr lang="en-GB" sz="1400" dirty="0">
                <a:solidFill>
                  <a:srgbClr val="002060">
                    <a:alpha val="60000"/>
                  </a:srgbClr>
                </a:solidFill>
                <a:latin typeface="Bodoni MT" panose="02070603080606020203" pitchFamily="18" charset="0"/>
              </a:rPr>
              <a:t>Questions</a:t>
            </a:r>
          </a:p>
        </p:txBody>
      </p:sp>
      <p:sp>
        <p:nvSpPr>
          <p:cNvPr id="4" name="TextBox 3">
            <a:extLst>
              <a:ext uri="{FF2B5EF4-FFF2-40B4-BE49-F238E27FC236}">
                <a16:creationId xmlns:a16="http://schemas.microsoft.com/office/drawing/2014/main" id="{F132653F-F23D-2E8C-0CF5-CC68763D2C57}"/>
              </a:ext>
            </a:extLst>
          </p:cNvPr>
          <p:cNvSpPr txBox="1"/>
          <p:nvPr/>
        </p:nvSpPr>
        <p:spPr>
          <a:xfrm>
            <a:off x="11951368" y="2101516"/>
            <a:ext cx="184731" cy="369332"/>
          </a:xfrm>
          <a:prstGeom prst="rect">
            <a:avLst/>
          </a:prstGeom>
          <a:noFill/>
        </p:spPr>
        <p:txBody>
          <a:bodyPr wrap="none" rtlCol="0">
            <a:spAutoFit/>
          </a:bodyPr>
          <a:lstStyle/>
          <a:p>
            <a:endParaRPr lang="en-GB" dirty="0"/>
          </a:p>
        </p:txBody>
      </p:sp>
      <p:sp>
        <p:nvSpPr>
          <p:cNvPr id="5" name="Rectangle 4">
            <a:extLst>
              <a:ext uri="{FF2B5EF4-FFF2-40B4-BE49-F238E27FC236}">
                <a16:creationId xmlns:a16="http://schemas.microsoft.com/office/drawing/2014/main" id="{E90E9CB8-3F14-DF98-EB4E-5A07781EA188}"/>
              </a:ext>
            </a:extLst>
          </p:cNvPr>
          <p:cNvSpPr/>
          <p:nvPr/>
        </p:nvSpPr>
        <p:spPr>
          <a:xfrm>
            <a:off x="5709138" y="395289"/>
            <a:ext cx="5744650"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Table of Contents</a:t>
            </a:r>
          </a:p>
        </p:txBody>
      </p:sp>
    </p:spTree>
    <p:extLst>
      <p:ext uri="{BB962C8B-B14F-4D97-AF65-F5344CB8AC3E}">
        <p14:creationId xmlns:p14="http://schemas.microsoft.com/office/powerpoint/2010/main" val="2629602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2EA44-5354-5960-24A0-C01DC9FFDBEB}"/>
              </a:ext>
            </a:extLst>
          </p:cNvPr>
          <p:cNvSpPr/>
          <p:nvPr/>
        </p:nvSpPr>
        <p:spPr>
          <a:xfrm>
            <a:off x="4109885" y="368625"/>
            <a:ext cx="4345858" cy="1938992"/>
          </a:xfrm>
          <a:prstGeom prst="rect">
            <a:avLst/>
          </a:prstGeom>
          <a:noFill/>
        </p:spPr>
        <p:txBody>
          <a:bodyPr wrap="square" lIns="91440" tIns="45720" rIns="91440" bIns="45720">
            <a:spAutoFit/>
          </a:bodyPr>
          <a:lstStyle/>
          <a:p>
            <a:pPr algn="ctr"/>
            <a:r>
              <a:rPr lang="en-US" sz="6000" b="0" cap="none" spc="0" dirty="0">
                <a:ln w="0"/>
                <a:solidFill>
                  <a:srgbClr val="002060"/>
                </a:solidFill>
                <a:effectLst>
                  <a:reflection blurRad="6350" stA="53000" endA="300" endPos="35500" dir="5400000" sy="-90000" algn="bl" rotWithShape="0"/>
                </a:effectLst>
              </a:rPr>
              <a:t>Map</a:t>
            </a:r>
          </a:p>
          <a:p>
            <a:pPr algn="ctr"/>
            <a:r>
              <a:rPr lang="en-US" sz="6000" b="0" cap="none" spc="0" dirty="0">
                <a:ln w="0"/>
                <a:solidFill>
                  <a:srgbClr val="002060"/>
                </a:solidFill>
                <a:effectLst>
                  <a:reflection blurRad="6350" stA="53000" endA="300" endPos="35500" dir="5400000" sy="-90000" algn="bl" rotWithShape="0"/>
                </a:effectLst>
              </a:rPr>
              <a:t> </a:t>
            </a:r>
          </a:p>
        </p:txBody>
      </p:sp>
      <p:pic>
        <p:nvPicPr>
          <p:cNvPr id="4" name="Picture 3">
            <a:extLst>
              <a:ext uri="{FF2B5EF4-FFF2-40B4-BE49-F238E27FC236}">
                <a16:creationId xmlns:a16="http://schemas.microsoft.com/office/drawing/2014/main" id="{7B08851E-B530-9FD9-E9F7-EB49A3A62962}"/>
              </a:ext>
            </a:extLst>
          </p:cNvPr>
          <p:cNvPicPr>
            <a:picLocks noChangeAspect="1"/>
          </p:cNvPicPr>
          <p:nvPr/>
        </p:nvPicPr>
        <p:blipFill>
          <a:blip r:embed="rId2"/>
          <a:stretch>
            <a:fillRect/>
          </a:stretch>
        </p:blipFill>
        <p:spPr>
          <a:xfrm>
            <a:off x="1750143" y="1376517"/>
            <a:ext cx="9006348" cy="5112858"/>
          </a:xfrm>
          <a:prstGeom prst="rect">
            <a:avLst/>
          </a:prstGeom>
        </p:spPr>
      </p:pic>
    </p:spTree>
    <p:extLst>
      <p:ext uri="{BB962C8B-B14F-4D97-AF65-F5344CB8AC3E}">
        <p14:creationId xmlns:p14="http://schemas.microsoft.com/office/powerpoint/2010/main" val="622864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3D751B-1F40-8A2A-9B0D-C975F5E0B122}"/>
              </a:ext>
            </a:extLst>
          </p:cNvPr>
          <p:cNvSpPr>
            <a:spLocks noGrp="1"/>
          </p:cNvSpPr>
          <p:nvPr>
            <p:ph idx="1"/>
          </p:nvPr>
        </p:nvSpPr>
        <p:spPr>
          <a:xfrm>
            <a:off x="1002632" y="1219200"/>
            <a:ext cx="3598865" cy="5273675"/>
          </a:xfrm>
        </p:spPr>
        <p:txBody>
          <a:bodyPr>
            <a:noAutofit/>
          </a:bodyPr>
          <a:lstStyle/>
          <a:p>
            <a:pPr marL="0" indent="0" algn="l">
              <a:buNone/>
            </a:pPr>
            <a:r>
              <a:rPr lang="en-GB" sz="1600" b="1" i="0" u="none" strike="noStrike" dirty="0">
                <a:solidFill>
                  <a:schemeClr val="accent5">
                    <a:lumMod val="50000"/>
                  </a:schemeClr>
                </a:solidFill>
                <a:effectLst/>
                <a:latin typeface="Söhne"/>
              </a:rPr>
              <a:t>JavaScript Variable </a:t>
            </a:r>
          </a:p>
          <a:p>
            <a:pPr marL="0" indent="0" algn="l">
              <a:buNone/>
            </a:pPr>
            <a:r>
              <a:rPr lang="en-GB" sz="1600" b="0" i="1" u="none" strike="noStrike" dirty="0">
                <a:solidFill>
                  <a:schemeClr val="accent5">
                    <a:lumMod val="50000"/>
                  </a:schemeClr>
                </a:solidFill>
                <a:effectLst/>
                <a:latin typeface="Söhne"/>
              </a:rPr>
              <a:t>Challenge:</a:t>
            </a:r>
            <a:r>
              <a:rPr lang="en-GB" sz="1600" b="0" i="0" u="none" strike="noStrike" dirty="0">
                <a:solidFill>
                  <a:schemeClr val="accent5">
                    <a:lumMod val="50000"/>
                  </a:schemeClr>
                </a:solidFill>
                <a:effectLst/>
                <a:latin typeface="Söhne"/>
              </a:rPr>
              <a:t> </a:t>
            </a:r>
            <a:r>
              <a:rPr lang="en-GB" sz="1600" dirty="0">
                <a:solidFill>
                  <a:schemeClr val="accent5">
                    <a:lumMod val="50000"/>
                  </a:schemeClr>
                </a:solidFill>
                <a:latin typeface="Söhne"/>
              </a:rPr>
              <a:t>for some reasons we </a:t>
            </a:r>
            <a:r>
              <a:rPr lang="en-GB" sz="1600" b="0" i="0" dirty="0">
                <a:solidFill>
                  <a:schemeClr val="accent5">
                    <a:lumMod val="50000"/>
                  </a:schemeClr>
                </a:solidFill>
                <a:effectLst/>
              </a:rPr>
              <a:t>couldn’t define the variables in our JavaScript file </a:t>
            </a:r>
          </a:p>
          <a:p>
            <a:pPr marL="0" indent="0" algn="l">
              <a:buNone/>
            </a:pPr>
            <a:r>
              <a:rPr lang="en-GB" sz="1600" b="0" i="1" u="none" strike="noStrike" dirty="0">
                <a:solidFill>
                  <a:schemeClr val="accent5">
                    <a:lumMod val="50000"/>
                  </a:schemeClr>
                </a:solidFill>
                <a:effectLst/>
                <a:latin typeface="Söhne"/>
              </a:rPr>
              <a:t>Consideration:</a:t>
            </a:r>
            <a:r>
              <a:rPr lang="en-GB" sz="1600" b="0" i="0" u="none" strike="noStrike" dirty="0">
                <a:solidFill>
                  <a:schemeClr val="accent5">
                    <a:lumMod val="50000"/>
                  </a:schemeClr>
                </a:solidFill>
                <a:effectLst/>
                <a:latin typeface="Söhne"/>
              </a:rPr>
              <a:t> </a:t>
            </a:r>
            <a:r>
              <a:rPr lang="en-GB" sz="1600" u="none" strike="noStrike" dirty="0">
                <a:solidFill>
                  <a:schemeClr val="accent5">
                    <a:lumMod val="50000"/>
                  </a:schemeClr>
                </a:solidFill>
                <a:latin typeface="Söhne"/>
              </a:rPr>
              <a:t>To</a:t>
            </a:r>
            <a:r>
              <a:rPr lang="en-GB" sz="1600" b="0" i="0" dirty="0">
                <a:solidFill>
                  <a:schemeClr val="accent5">
                    <a:lumMod val="50000"/>
                  </a:schemeClr>
                </a:solidFill>
                <a:effectLst/>
              </a:rPr>
              <a:t> fix this, we defined the variables in the html file and called them in JavaScript</a:t>
            </a:r>
          </a:p>
          <a:p>
            <a:pPr marL="0" indent="0" algn="l">
              <a:buNone/>
            </a:pPr>
            <a:endParaRPr lang="en-GB" sz="1600" b="0" i="0" u="none" strike="noStrike" dirty="0">
              <a:solidFill>
                <a:schemeClr val="accent5">
                  <a:lumMod val="50000"/>
                </a:schemeClr>
              </a:solidFill>
              <a:effectLst/>
              <a:latin typeface="Söhne"/>
            </a:endParaRPr>
          </a:p>
          <a:p>
            <a:pPr marL="0" indent="0" algn="l">
              <a:buNone/>
            </a:pPr>
            <a:r>
              <a:rPr lang="en-GB" sz="1600" b="1" i="0" u="none" strike="noStrike" dirty="0">
                <a:solidFill>
                  <a:schemeClr val="accent5">
                    <a:lumMod val="50000"/>
                  </a:schemeClr>
                </a:solidFill>
                <a:effectLst/>
                <a:latin typeface="Söhne"/>
              </a:rPr>
              <a:t>Refining Movie Details Route :</a:t>
            </a:r>
            <a:endParaRPr lang="en-GB" sz="1600" dirty="0">
              <a:solidFill>
                <a:schemeClr val="accent5">
                  <a:lumMod val="50000"/>
                </a:schemeClr>
              </a:solidFill>
              <a:latin typeface="Söhne"/>
            </a:endParaRPr>
          </a:p>
          <a:p>
            <a:pPr marL="0" indent="0" algn="l">
              <a:buNone/>
            </a:pPr>
            <a:r>
              <a:rPr lang="en-GB" sz="1600" b="0" i="1" u="none" strike="noStrike" dirty="0">
                <a:solidFill>
                  <a:schemeClr val="accent5">
                    <a:lumMod val="50000"/>
                  </a:schemeClr>
                </a:solidFill>
                <a:effectLst/>
                <a:latin typeface="Söhne"/>
              </a:rPr>
              <a:t>Challenge:</a:t>
            </a:r>
            <a:r>
              <a:rPr lang="en-GB" sz="1600" b="0" i="0" u="none" strike="noStrike" dirty="0">
                <a:solidFill>
                  <a:schemeClr val="accent5">
                    <a:lumMod val="50000"/>
                  </a:schemeClr>
                </a:solidFill>
                <a:effectLst/>
                <a:latin typeface="Söhne"/>
              </a:rPr>
              <a:t> </a:t>
            </a:r>
            <a:r>
              <a:rPr lang="en-GB" sz="1600" b="0" i="0" dirty="0">
                <a:solidFill>
                  <a:schemeClr val="accent5">
                    <a:lumMod val="50000"/>
                  </a:schemeClr>
                </a:solidFill>
                <a:effectLst/>
              </a:rPr>
              <a:t>Initially, we created a route for the movie details linked to the search bar. However, later realized that this setup </a:t>
            </a:r>
            <a:br>
              <a:rPr lang="en-GB" sz="1600" dirty="0">
                <a:solidFill>
                  <a:schemeClr val="accent5">
                    <a:lumMod val="50000"/>
                  </a:schemeClr>
                </a:solidFill>
              </a:rPr>
            </a:br>
            <a:r>
              <a:rPr lang="en-GB" sz="1600" b="0" i="0" dirty="0">
                <a:solidFill>
                  <a:schemeClr val="accent5">
                    <a:lumMod val="50000"/>
                  </a:schemeClr>
                </a:solidFill>
                <a:effectLst/>
              </a:rPr>
              <a:t>would exclusively search for movies. </a:t>
            </a:r>
            <a:endParaRPr lang="en-GB" sz="1600" b="0" i="0" u="none" strike="noStrike" dirty="0">
              <a:solidFill>
                <a:schemeClr val="accent5">
                  <a:lumMod val="50000"/>
                </a:schemeClr>
              </a:solidFill>
              <a:effectLst/>
              <a:latin typeface="Söhne"/>
            </a:endParaRPr>
          </a:p>
          <a:p>
            <a:pPr marL="0" indent="0">
              <a:buNone/>
            </a:pPr>
            <a:r>
              <a:rPr lang="en-GB" sz="1600" b="0" i="1" u="none" strike="noStrike" dirty="0">
                <a:solidFill>
                  <a:schemeClr val="accent5">
                    <a:lumMod val="50000"/>
                  </a:schemeClr>
                </a:solidFill>
                <a:effectLst/>
                <a:latin typeface="Söhne"/>
              </a:rPr>
              <a:t>Consideration:</a:t>
            </a:r>
            <a:r>
              <a:rPr lang="en-GB" sz="1600" b="0" i="0" u="none" strike="noStrike" dirty="0">
                <a:solidFill>
                  <a:schemeClr val="accent5">
                    <a:lumMod val="50000"/>
                  </a:schemeClr>
                </a:solidFill>
                <a:effectLst/>
                <a:latin typeface="Söhne"/>
              </a:rPr>
              <a:t> </a:t>
            </a:r>
            <a:r>
              <a:rPr lang="en-GB" sz="1600" b="0" i="0" dirty="0">
                <a:solidFill>
                  <a:schemeClr val="accent5">
                    <a:lumMod val="50000"/>
                  </a:schemeClr>
                </a:solidFill>
                <a:effectLst/>
              </a:rPr>
              <a:t>To address this limitation, we established an additional route for search results. This route queries all data matching the search criteria and presents it on a separate template named "search results”.</a:t>
            </a:r>
            <a:br>
              <a:rPr lang="en-GB" sz="1600" dirty="0">
                <a:solidFill>
                  <a:schemeClr val="accent5">
                    <a:lumMod val="50000"/>
                  </a:schemeClr>
                </a:solidFill>
              </a:rPr>
            </a:br>
            <a:endParaRPr lang="en-GB" sz="1600" dirty="0">
              <a:solidFill>
                <a:schemeClr val="accent5">
                  <a:lumMod val="50000"/>
                </a:schemeClr>
              </a:solidFill>
            </a:endParaRPr>
          </a:p>
          <a:p>
            <a:pPr marL="0" indent="0">
              <a:buNone/>
            </a:pPr>
            <a:endParaRPr lang="en-GB" sz="1600" b="1" u="sng" dirty="0"/>
          </a:p>
        </p:txBody>
      </p:sp>
      <p:sp>
        <p:nvSpPr>
          <p:cNvPr id="4" name="Rectangle 3">
            <a:extLst>
              <a:ext uri="{FF2B5EF4-FFF2-40B4-BE49-F238E27FC236}">
                <a16:creationId xmlns:a16="http://schemas.microsoft.com/office/drawing/2014/main" id="{DEBBB9E7-1F63-3852-AFAD-1FAE8B5ACF0B}"/>
              </a:ext>
            </a:extLst>
          </p:cNvPr>
          <p:cNvSpPr/>
          <p:nvPr/>
        </p:nvSpPr>
        <p:spPr>
          <a:xfrm>
            <a:off x="1926076" y="0"/>
            <a:ext cx="7907229"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Challenges &amp; Consideration</a:t>
            </a:r>
          </a:p>
        </p:txBody>
      </p:sp>
      <p:pic>
        <p:nvPicPr>
          <p:cNvPr id="9" name="Picture 8">
            <a:extLst>
              <a:ext uri="{FF2B5EF4-FFF2-40B4-BE49-F238E27FC236}">
                <a16:creationId xmlns:a16="http://schemas.microsoft.com/office/drawing/2014/main" id="{A3E4BE30-8D0F-494E-FB41-0E403FBAC17E}"/>
              </a:ext>
            </a:extLst>
          </p:cNvPr>
          <p:cNvPicPr>
            <a:picLocks noChangeAspect="1"/>
          </p:cNvPicPr>
          <p:nvPr/>
        </p:nvPicPr>
        <p:blipFill>
          <a:blip r:embed="rId2"/>
          <a:stretch>
            <a:fillRect/>
          </a:stretch>
        </p:blipFill>
        <p:spPr>
          <a:xfrm>
            <a:off x="6096000" y="1219200"/>
            <a:ext cx="4686706" cy="1988992"/>
          </a:xfrm>
          <a:prstGeom prst="rect">
            <a:avLst/>
          </a:prstGeom>
        </p:spPr>
      </p:pic>
      <p:pic>
        <p:nvPicPr>
          <p:cNvPr id="11" name="Picture 10">
            <a:extLst>
              <a:ext uri="{FF2B5EF4-FFF2-40B4-BE49-F238E27FC236}">
                <a16:creationId xmlns:a16="http://schemas.microsoft.com/office/drawing/2014/main" id="{B3B5C5A8-5918-18C3-F79F-012C893B1B0E}"/>
              </a:ext>
            </a:extLst>
          </p:cNvPr>
          <p:cNvPicPr>
            <a:picLocks noChangeAspect="1"/>
          </p:cNvPicPr>
          <p:nvPr/>
        </p:nvPicPr>
        <p:blipFill>
          <a:blip r:embed="rId3"/>
          <a:stretch>
            <a:fillRect/>
          </a:stretch>
        </p:blipFill>
        <p:spPr>
          <a:xfrm>
            <a:off x="6096000" y="3429000"/>
            <a:ext cx="4686706" cy="1005927"/>
          </a:xfrm>
          <a:prstGeom prst="rect">
            <a:avLst/>
          </a:prstGeom>
        </p:spPr>
      </p:pic>
      <p:pic>
        <p:nvPicPr>
          <p:cNvPr id="13" name="Picture 12">
            <a:extLst>
              <a:ext uri="{FF2B5EF4-FFF2-40B4-BE49-F238E27FC236}">
                <a16:creationId xmlns:a16="http://schemas.microsoft.com/office/drawing/2014/main" id="{A648E7A8-F663-0369-831A-BF0D7C133693}"/>
              </a:ext>
            </a:extLst>
          </p:cNvPr>
          <p:cNvPicPr>
            <a:picLocks noChangeAspect="1"/>
          </p:cNvPicPr>
          <p:nvPr/>
        </p:nvPicPr>
        <p:blipFill>
          <a:blip r:embed="rId4"/>
          <a:stretch>
            <a:fillRect/>
          </a:stretch>
        </p:blipFill>
        <p:spPr>
          <a:xfrm>
            <a:off x="6027174" y="4995690"/>
            <a:ext cx="4866968" cy="923330"/>
          </a:xfrm>
          <a:prstGeom prst="rect">
            <a:avLst/>
          </a:prstGeom>
        </p:spPr>
      </p:pic>
    </p:spTree>
    <p:extLst>
      <p:ext uri="{BB962C8B-B14F-4D97-AF65-F5344CB8AC3E}">
        <p14:creationId xmlns:p14="http://schemas.microsoft.com/office/powerpoint/2010/main" val="3466104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EB667E-EA44-6A4A-5917-1AEEF4EAC180}"/>
              </a:ext>
            </a:extLst>
          </p:cNvPr>
          <p:cNvSpPr>
            <a:spLocks noGrp="1"/>
          </p:cNvSpPr>
          <p:nvPr>
            <p:ph idx="1"/>
          </p:nvPr>
        </p:nvSpPr>
        <p:spPr>
          <a:xfrm>
            <a:off x="838200" y="1584660"/>
            <a:ext cx="8273716" cy="4350586"/>
          </a:xfrm>
        </p:spPr>
        <p:txBody>
          <a:bodyPr>
            <a:normAutofit/>
          </a:bodyPr>
          <a:lstStyle/>
          <a:p>
            <a:r>
              <a:rPr lang="en-GB" sz="1600" dirty="0">
                <a:solidFill>
                  <a:schemeClr val="accent5">
                    <a:lumMod val="50000"/>
                  </a:schemeClr>
                </a:solidFill>
              </a:rPr>
              <a:t>Overall, a good insight on the relationships between various factors that influence movie success such as ratings, reviews and the revenue.</a:t>
            </a:r>
          </a:p>
          <a:p>
            <a:r>
              <a:rPr lang="en-GB" sz="1600" dirty="0">
                <a:solidFill>
                  <a:schemeClr val="accent5">
                    <a:lumMod val="50000"/>
                  </a:schemeClr>
                </a:solidFill>
              </a:rPr>
              <a:t> With more time we could have Combined other datasets that may contain more specific details of the movies.</a:t>
            </a:r>
          </a:p>
          <a:p>
            <a:r>
              <a:rPr lang="en-GB" sz="1600" dirty="0">
                <a:solidFill>
                  <a:schemeClr val="accent5">
                    <a:lumMod val="50000"/>
                  </a:schemeClr>
                </a:solidFill>
              </a:rPr>
              <a:t>We could have also found a way to loop in updated popular movies for our </a:t>
            </a:r>
            <a:r>
              <a:rPr lang="en-GB" sz="1600" dirty="0" err="1">
                <a:solidFill>
                  <a:schemeClr val="accent5">
                    <a:lumMod val="50000"/>
                  </a:schemeClr>
                </a:solidFill>
              </a:rPr>
              <a:t>api</a:t>
            </a:r>
            <a:r>
              <a:rPr lang="en-GB" sz="1600" dirty="0">
                <a:solidFill>
                  <a:schemeClr val="accent5">
                    <a:lumMod val="50000"/>
                  </a:schemeClr>
                </a:solidFill>
              </a:rPr>
              <a:t> so its constantly refreshing and updating. </a:t>
            </a:r>
          </a:p>
          <a:p>
            <a:r>
              <a:rPr lang="en-GB" sz="1600" dirty="0">
                <a:solidFill>
                  <a:schemeClr val="accent5">
                    <a:lumMod val="50000"/>
                  </a:schemeClr>
                </a:solidFill>
              </a:rPr>
              <a:t>Thanks for listening , Questions?</a:t>
            </a:r>
          </a:p>
        </p:txBody>
      </p:sp>
      <p:pic>
        <p:nvPicPr>
          <p:cNvPr id="5" name="Picture 4" descr="A black and white clapper board on top of money&#10;&#10;Description automatically generated">
            <a:extLst>
              <a:ext uri="{FF2B5EF4-FFF2-40B4-BE49-F238E27FC236}">
                <a16:creationId xmlns:a16="http://schemas.microsoft.com/office/drawing/2014/main" id="{B859E5A3-DA8B-E787-2172-67DD9DB28649}"/>
              </a:ext>
            </a:extLst>
          </p:cNvPr>
          <p:cNvPicPr>
            <a:picLocks noChangeAspect="1"/>
          </p:cNvPicPr>
          <p:nvPr/>
        </p:nvPicPr>
        <p:blipFill>
          <a:blip r:embed="rId2"/>
          <a:stretch>
            <a:fillRect/>
          </a:stretch>
        </p:blipFill>
        <p:spPr>
          <a:xfrm>
            <a:off x="8985034" y="4379495"/>
            <a:ext cx="2908094" cy="1931653"/>
          </a:xfrm>
          <a:prstGeom prst="rect">
            <a:avLst/>
          </a:prstGeom>
        </p:spPr>
      </p:pic>
      <p:sp>
        <p:nvSpPr>
          <p:cNvPr id="4" name="Rectangle 3">
            <a:extLst>
              <a:ext uri="{FF2B5EF4-FFF2-40B4-BE49-F238E27FC236}">
                <a16:creationId xmlns:a16="http://schemas.microsoft.com/office/drawing/2014/main" id="{4F738BD2-6551-6E1D-5C3A-8AC029563F2D}"/>
              </a:ext>
            </a:extLst>
          </p:cNvPr>
          <p:cNvSpPr/>
          <p:nvPr/>
        </p:nvSpPr>
        <p:spPr>
          <a:xfrm>
            <a:off x="4280375" y="285428"/>
            <a:ext cx="3257623"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Conclusion</a:t>
            </a:r>
          </a:p>
        </p:txBody>
      </p:sp>
    </p:spTree>
    <p:extLst>
      <p:ext uri="{BB962C8B-B14F-4D97-AF65-F5344CB8AC3E}">
        <p14:creationId xmlns:p14="http://schemas.microsoft.com/office/powerpoint/2010/main" val="3925423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9F6509-52D6-F235-D2DA-36D080D08016}"/>
              </a:ext>
            </a:extLst>
          </p:cNvPr>
          <p:cNvSpPr/>
          <p:nvPr/>
        </p:nvSpPr>
        <p:spPr>
          <a:xfrm>
            <a:off x="4613734" y="3578941"/>
            <a:ext cx="3104589" cy="923330"/>
          </a:xfrm>
          <a:prstGeom prst="rect">
            <a:avLst/>
          </a:prstGeom>
          <a:noFill/>
        </p:spPr>
        <p:txBody>
          <a:bodyPr wrap="square" lIns="91440" tIns="45720" rIns="91440" bIns="45720">
            <a:spAutoFit/>
          </a:bodyPr>
          <a:lstStyle/>
          <a:p>
            <a:pPr algn="ctr"/>
            <a:r>
              <a:rPr lang="en-GB" sz="5400" b="0" i="1" cap="none" spc="0" dirty="0">
                <a:ln w="0"/>
                <a:solidFill>
                  <a:srgbClr val="002060"/>
                </a:solidFill>
                <a:effectLst>
                  <a:reflection blurRad="6350" stA="53000" endA="300" endPos="35500" dir="5400000" sy="-90000" algn="bl" rotWithShape="0"/>
                </a:effectLst>
              </a:rPr>
              <a:t>Questions</a:t>
            </a:r>
            <a:endParaRPr lang="en-GB" sz="5400" b="0" cap="none" spc="0" dirty="0">
              <a:ln w="0"/>
              <a:solidFill>
                <a:srgbClr val="002060"/>
              </a:solidFill>
              <a:effectLst>
                <a:reflection blurRad="6350" stA="53000" endA="300" endPos="35500" dir="5400000" sy="-90000" algn="bl" rotWithShape="0"/>
              </a:effectLst>
            </a:endParaRPr>
          </a:p>
        </p:txBody>
      </p:sp>
      <p:sp>
        <p:nvSpPr>
          <p:cNvPr id="6" name="Rectangle 5">
            <a:extLst>
              <a:ext uri="{FF2B5EF4-FFF2-40B4-BE49-F238E27FC236}">
                <a16:creationId xmlns:a16="http://schemas.microsoft.com/office/drawing/2014/main" id="{46B786C8-B934-F181-8A55-2E7BF5DEC4D7}"/>
              </a:ext>
            </a:extLst>
          </p:cNvPr>
          <p:cNvSpPr/>
          <p:nvPr/>
        </p:nvSpPr>
        <p:spPr>
          <a:xfrm>
            <a:off x="4561190" y="2121761"/>
            <a:ext cx="3069623" cy="923330"/>
          </a:xfrm>
          <a:prstGeom prst="rect">
            <a:avLst/>
          </a:prstGeom>
          <a:noFill/>
        </p:spPr>
        <p:txBody>
          <a:bodyPr wrap="none" lIns="91440" tIns="45720" rIns="91440" bIns="45720">
            <a:spAutoFit/>
          </a:bodyPr>
          <a:lstStyle/>
          <a:p>
            <a:pPr algn="ctr"/>
            <a:r>
              <a:rPr lang="en-US" sz="5400" b="0" cap="none" spc="0" dirty="0">
                <a:ln w="0"/>
                <a:solidFill>
                  <a:srgbClr val="002060"/>
                </a:solidFill>
                <a:effectLst>
                  <a:reflection blurRad="6350" stA="53000" endA="300" endPos="35500" dir="5400000" sy="-90000" algn="bl" rotWithShape="0"/>
                </a:effectLst>
              </a:rPr>
              <a:t>Thank</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b="0" cap="none" spc="0" dirty="0">
                <a:ln w="0"/>
                <a:solidFill>
                  <a:srgbClr val="002060"/>
                </a:solidFill>
                <a:effectLst>
                  <a:reflection blurRad="6350" stA="53000" endA="300" endPos="35500" dir="5400000" sy="-90000" algn="bl" rotWithShape="0"/>
                </a:effectLst>
              </a:rPr>
              <a:t>You</a:t>
            </a:r>
          </a:p>
        </p:txBody>
      </p:sp>
    </p:spTree>
    <p:extLst>
      <p:ext uri="{BB962C8B-B14F-4D97-AF65-F5344CB8AC3E}">
        <p14:creationId xmlns:p14="http://schemas.microsoft.com/office/powerpoint/2010/main" val="583829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B87C0-3748-0437-7996-8D408EF3AF7C}"/>
              </a:ext>
            </a:extLst>
          </p:cNvPr>
          <p:cNvSpPr>
            <a:spLocks noGrp="1"/>
          </p:cNvSpPr>
          <p:nvPr>
            <p:ph idx="1"/>
          </p:nvPr>
        </p:nvSpPr>
        <p:spPr>
          <a:xfrm>
            <a:off x="931068" y="2067762"/>
            <a:ext cx="5047701" cy="2373609"/>
          </a:xfrm>
        </p:spPr>
        <p:txBody>
          <a:bodyPr>
            <a:noAutofit/>
          </a:bodyPr>
          <a:lstStyle/>
          <a:p>
            <a:pPr marL="0" indent="0" algn="l">
              <a:buNone/>
            </a:pPr>
            <a:r>
              <a:rPr lang="en-GB" sz="1600" dirty="0">
                <a:solidFill>
                  <a:srgbClr val="002060"/>
                </a:solidFill>
              </a:rPr>
              <a:t>W</a:t>
            </a:r>
            <a:r>
              <a:rPr lang="en-GB" sz="1600" dirty="0">
                <a:solidFill>
                  <a:srgbClr val="002060"/>
                </a:solidFill>
                <a:effectLst/>
              </a:rPr>
              <a:t>e are thrilled to guide you through a fascinating exploration of the cinematic universe as we dissect the IMDb dataset. Our journey takes us from Kaggle, where we extracted valuable insights, to the meticulous process of cleaning and storing data using Flask. But that's not all! We've also ventured beyond Kaggle, scraping data from </a:t>
            </a:r>
            <a:r>
              <a:rPr lang="en-GB" sz="1600" u="none" strike="noStrike" dirty="0">
                <a:solidFill>
                  <a:srgbClr val="002060"/>
                </a:solidFill>
                <a:effectLst/>
                <a:hlinkClick r:id="rId3">
                  <a:extLst>
                    <a:ext uri="{A12FA001-AC4F-418D-AE19-62706E023703}">
                      <ahyp:hlinkClr xmlns:ahyp="http://schemas.microsoft.com/office/drawing/2018/hyperlinkcolor" val="tx"/>
                    </a:ext>
                  </a:extLst>
                </a:hlinkClick>
              </a:rPr>
              <a:t>Box Office Mojo</a:t>
            </a:r>
            <a:r>
              <a:rPr lang="en-GB" sz="1600" dirty="0">
                <a:solidFill>
                  <a:srgbClr val="002060"/>
                </a:solidFill>
                <a:effectLst/>
              </a:rPr>
              <a:t>, and leveraged geo APIs to map the global impact of movies. </a:t>
            </a:r>
            <a:br>
              <a:rPr lang="en-GB" sz="1600" b="0" i="0" dirty="0">
                <a:solidFill>
                  <a:srgbClr val="1D1C1D"/>
                </a:solidFill>
                <a:effectLst/>
                <a:latin typeface="Slack-Lato"/>
              </a:rPr>
            </a:br>
            <a:endParaRPr lang="en-GB" sz="1600" b="0" i="0" dirty="0">
              <a:solidFill>
                <a:srgbClr val="1D1C1D"/>
              </a:solidFill>
              <a:effectLst/>
              <a:latin typeface="Slack-Lato"/>
            </a:endParaRPr>
          </a:p>
          <a:p>
            <a:pPr marL="0" indent="0">
              <a:buNone/>
            </a:pPr>
            <a:endParaRPr lang="en-GB" sz="1600" dirty="0">
              <a:latin typeface="Calibri" panose="020F0502020204030204" pitchFamily="34" charset="0"/>
              <a:cs typeface="Calibri" panose="020F0502020204030204" pitchFamily="34" charset="0"/>
            </a:endParaRPr>
          </a:p>
        </p:txBody>
      </p:sp>
      <p:pic>
        <p:nvPicPr>
          <p:cNvPr id="6" name="Picture 5" descr="A movie reels and a clapper board&#10;&#10;Description automatically generated">
            <a:extLst>
              <a:ext uri="{FF2B5EF4-FFF2-40B4-BE49-F238E27FC236}">
                <a16:creationId xmlns:a16="http://schemas.microsoft.com/office/drawing/2014/main" id="{7B746AF7-7B3D-7432-FBF6-A709F54E8148}"/>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backgroundRemoval t="3943" b="89606" l="9577" r="89577">
                        <a14:foregroundMark x1="81127" y1="31900" x2="65915" y2="35125"/>
                        <a14:foregroundMark x1="65915" y1="35125" x2="66761" y2="15412"/>
                        <a14:foregroundMark x1="66761" y1="15412" x2="61690" y2="33333"/>
                        <a14:foregroundMark x1="61690" y1="33333" x2="74648" y2="11470"/>
                        <a14:foregroundMark x1="74648" y1="11470" x2="52958" y2="37993"/>
                        <a14:foregroundMark x1="52958" y1="37993" x2="67042" y2="15412"/>
                        <a14:foregroundMark x1="67042" y1="15412" x2="56338" y2="36201"/>
                        <a14:foregroundMark x1="56338" y1="36201" x2="55775" y2="38710"/>
                        <a14:foregroundMark x1="74930" y1="7885" x2="78310" y2="13262"/>
                        <a14:foregroundMark x1="76338" y1="6452" x2="65634" y2="19355"/>
                        <a14:foregroundMark x1="65634" y1="19355" x2="75211" y2="3943"/>
                        <a14:foregroundMark x1="75211" y1="3943" x2="76338" y2="4301"/>
                        <a14:foregroundMark x1="39718" y1="12545" x2="33239" y2="7168"/>
                        <a14:foregroundMark x1="36056" y1="4301" x2="36056" y2="4301"/>
                        <a14:foregroundMark x1="31831" y1="6452" x2="29859" y2="7885"/>
                        <a14:foregroundMark x1="31831" y1="7885" x2="36901" y2="4301"/>
                        <a14:foregroundMark x1="33521" y1="4301" x2="33521" y2="4301"/>
                        <a14:backgroundMark x1="86197" y1="53763" x2="85352" y2="35842"/>
                        <a14:backgroundMark x1="85352" y1="35842" x2="82735" y2="34777"/>
                        <a14:backgroundMark x1="78090" y1="14997" x2="78873" y2="13262"/>
                        <a14:backgroundMark x1="72104" y1="28257" x2="77435" y2="16447"/>
                        <a14:backgroundMark x1="78873" y1="13262" x2="78193" y2="13362"/>
                        <a14:backgroundMark x1="59863" y1="18248" x2="51549" y2="23656"/>
                        <a14:backgroundMark x1="51549" y1="23656" x2="41690" y2="9677"/>
                        <a14:backgroundMark x1="32405" y1="6369" x2="31539" y2="6060"/>
                        <a14:backgroundMark x1="41690" y1="9677" x2="38217" y2="8440"/>
                        <a14:backgroundMark x1="27514" y1="4747" x2="16056" y2="15771"/>
                        <a14:backgroundMark x1="16056" y1="15771" x2="11268" y2="32975"/>
                        <a14:backgroundMark x1="11268" y1="32975" x2="10704" y2="51971"/>
                        <a14:backgroundMark x1="10704" y1="51971" x2="282" y2="51971"/>
                      </a14:backgroundRemoval>
                    </a14:imgEffect>
                  </a14:imgLayer>
                </a14:imgProps>
              </a:ext>
            </a:extLst>
          </a:blip>
          <a:stretch>
            <a:fillRect/>
          </a:stretch>
        </p:blipFill>
        <p:spPr>
          <a:xfrm>
            <a:off x="8364204" y="3593027"/>
            <a:ext cx="4056232" cy="3264973"/>
          </a:xfrm>
          <a:prstGeom prst="rect">
            <a:avLst/>
          </a:prstGeom>
        </p:spPr>
      </p:pic>
      <p:sp>
        <p:nvSpPr>
          <p:cNvPr id="4" name="Rectangle 3">
            <a:extLst>
              <a:ext uri="{FF2B5EF4-FFF2-40B4-BE49-F238E27FC236}">
                <a16:creationId xmlns:a16="http://schemas.microsoft.com/office/drawing/2014/main" id="{B56BEE9F-AE4B-EA02-DE8F-FCDCDDA8B6F5}"/>
              </a:ext>
            </a:extLst>
          </p:cNvPr>
          <p:cNvSpPr/>
          <p:nvPr/>
        </p:nvSpPr>
        <p:spPr>
          <a:xfrm>
            <a:off x="1046930" y="458353"/>
            <a:ext cx="3687292"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Introduction</a:t>
            </a:r>
          </a:p>
        </p:txBody>
      </p:sp>
    </p:spTree>
    <p:extLst>
      <p:ext uri="{BB962C8B-B14F-4D97-AF65-F5344CB8AC3E}">
        <p14:creationId xmlns:p14="http://schemas.microsoft.com/office/powerpoint/2010/main" val="185797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6183E-3095-CD3F-2DD1-A04276F5C1F0}"/>
              </a:ext>
            </a:extLst>
          </p:cNvPr>
          <p:cNvSpPr>
            <a:spLocks noGrp="1"/>
          </p:cNvSpPr>
          <p:nvPr>
            <p:ph idx="1"/>
          </p:nvPr>
        </p:nvSpPr>
        <p:spPr>
          <a:xfrm>
            <a:off x="838201" y="1020727"/>
            <a:ext cx="2740742" cy="5156236"/>
          </a:xfrm>
        </p:spPr>
        <p:txBody>
          <a:bodyPr>
            <a:normAutofit/>
          </a:bodyPr>
          <a:lstStyle/>
          <a:p>
            <a:endParaRPr lang="en-GB" sz="1600" i="0" u="none" strike="noStrike" dirty="0">
              <a:solidFill>
                <a:schemeClr val="accent5">
                  <a:lumMod val="50000"/>
                </a:schemeClr>
              </a:solidFill>
              <a:effectLst/>
              <a:latin typeface="Bodoni MT Condensed" panose="02070606080606020203" pitchFamily="18" charset="0"/>
            </a:endParaRPr>
          </a:p>
          <a:p>
            <a:endParaRPr lang="en-GB" sz="1600" dirty="0">
              <a:solidFill>
                <a:schemeClr val="accent5">
                  <a:lumMod val="50000"/>
                </a:schemeClr>
              </a:solidFill>
              <a:latin typeface="Bodoni MT Condensed" panose="02070606080606020203" pitchFamily="18" charset="0"/>
            </a:endParaRPr>
          </a:p>
          <a:p>
            <a:r>
              <a:rPr lang="en-GB" sz="1600" i="0" u="none" strike="noStrike" dirty="0">
                <a:solidFill>
                  <a:schemeClr val="accent5">
                    <a:lumMod val="50000"/>
                  </a:schemeClr>
                </a:solidFill>
                <a:effectLst/>
                <a:latin typeface="Bodoni MT Condensed" panose="02070606080606020203" pitchFamily="18" charset="0"/>
              </a:rPr>
              <a:t>IMDb, a trusted source in the film industry, provides a comprehensive dataset with diverse information, including ratings, reviews, gross revenue, and release details.</a:t>
            </a:r>
          </a:p>
          <a:p>
            <a:endParaRPr lang="en-GB" sz="1600" dirty="0">
              <a:solidFill>
                <a:schemeClr val="accent5">
                  <a:lumMod val="50000"/>
                </a:schemeClr>
              </a:solidFill>
              <a:latin typeface="Bodoni MT Condensed" panose="02070606080606020203" pitchFamily="18" charset="0"/>
            </a:endParaRPr>
          </a:p>
          <a:p>
            <a:r>
              <a:rPr lang="en-GB" sz="1600" dirty="0">
                <a:solidFill>
                  <a:schemeClr val="accent5">
                    <a:lumMod val="50000"/>
                  </a:schemeClr>
                </a:solidFill>
                <a:latin typeface="Bodoni MT Condensed" panose="02070606080606020203" pitchFamily="18" charset="0"/>
              </a:rPr>
              <a:t>This dataset has 1000 rows and 16 columns. The columns we will be focusing on in this project are the Ratings, </a:t>
            </a:r>
          </a:p>
          <a:p>
            <a:r>
              <a:rPr lang="en-GB" sz="1600" dirty="0">
                <a:solidFill>
                  <a:schemeClr val="accent5">
                    <a:lumMod val="50000"/>
                  </a:schemeClr>
                </a:solidFill>
                <a:latin typeface="Bodoni MT Condensed" panose="02070606080606020203" pitchFamily="18" charset="0"/>
              </a:rPr>
              <a:t>Ratings distribution, revenue, votes.</a:t>
            </a:r>
          </a:p>
          <a:p>
            <a:endParaRPr lang="en-GB" sz="1600" dirty="0"/>
          </a:p>
          <a:p>
            <a:pPr marL="0" indent="0">
              <a:buNone/>
            </a:pPr>
            <a:endParaRPr lang="en-GB" sz="1600" dirty="0"/>
          </a:p>
        </p:txBody>
      </p:sp>
      <p:sp>
        <p:nvSpPr>
          <p:cNvPr id="4" name="Rectangle 3">
            <a:extLst>
              <a:ext uri="{FF2B5EF4-FFF2-40B4-BE49-F238E27FC236}">
                <a16:creationId xmlns:a16="http://schemas.microsoft.com/office/drawing/2014/main" id="{787F2879-B3BF-2C45-C677-17AF761E81B2}"/>
              </a:ext>
            </a:extLst>
          </p:cNvPr>
          <p:cNvSpPr/>
          <p:nvPr/>
        </p:nvSpPr>
        <p:spPr>
          <a:xfrm>
            <a:off x="1986116" y="0"/>
            <a:ext cx="8377084" cy="1323439"/>
          </a:xfrm>
          <a:prstGeom prst="rect">
            <a:avLst/>
          </a:prstGeom>
          <a:noFill/>
        </p:spPr>
        <p:txBody>
          <a:bodyPr wrap="square" lIns="91440" tIns="45720" rIns="91440" bIns="45720">
            <a:spAutoFit/>
          </a:bodyPr>
          <a:lstStyle/>
          <a:p>
            <a:pPr algn="ctr"/>
            <a:r>
              <a:rPr lang="en-GB" sz="4800" b="0" cap="none" spc="0" dirty="0">
                <a:ln w="0"/>
                <a:solidFill>
                  <a:srgbClr val="002060"/>
                </a:solidFill>
                <a:effectLst>
                  <a:reflection blurRad="6350" stA="53000" endA="300" endPos="35500" dir="5400000" sy="-90000" algn="bl" rotWithShape="0"/>
                </a:effectLst>
              </a:rPr>
              <a:t>IMDb Dataset(Kaggle) </a:t>
            </a:r>
            <a:br>
              <a:rPr lang="en-GB" sz="5400" b="0" cap="none" spc="0" dirty="0">
                <a:ln w="0"/>
                <a:solidFill>
                  <a:srgbClr val="002060"/>
                </a:solidFill>
                <a:effectLst>
                  <a:reflection blurRad="6350" stA="53000" endA="300" endPos="35500" dir="5400000" sy="-90000" algn="bl" rotWithShape="0"/>
                </a:effectLst>
              </a:rPr>
            </a:br>
            <a:endParaRPr lang="en-GB" sz="3200" b="0" cap="none" spc="0" dirty="0">
              <a:ln w="0"/>
              <a:solidFill>
                <a:srgbClr val="002060"/>
              </a:solidFill>
              <a:effectLst>
                <a:reflection blurRad="6350" stA="53000" endA="300" endPos="35500" dir="5400000" sy="-90000" algn="bl" rotWithShape="0"/>
              </a:effectLst>
            </a:endParaRPr>
          </a:p>
        </p:txBody>
      </p:sp>
      <p:pic>
        <p:nvPicPr>
          <p:cNvPr id="8" name="Picture 7">
            <a:extLst>
              <a:ext uri="{FF2B5EF4-FFF2-40B4-BE49-F238E27FC236}">
                <a16:creationId xmlns:a16="http://schemas.microsoft.com/office/drawing/2014/main" id="{F48FACB5-226A-12FB-AB2E-B81A5D23B1DF}"/>
              </a:ext>
            </a:extLst>
          </p:cNvPr>
          <p:cNvPicPr>
            <a:picLocks noChangeAspect="1"/>
          </p:cNvPicPr>
          <p:nvPr/>
        </p:nvPicPr>
        <p:blipFill>
          <a:blip r:embed="rId2"/>
          <a:stretch>
            <a:fillRect/>
          </a:stretch>
        </p:blipFill>
        <p:spPr>
          <a:xfrm>
            <a:off x="3864076" y="865239"/>
            <a:ext cx="8259097" cy="5992760"/>
          </a:xfrm>
          <a:prstGeom prst="rect">
            <a:avLst/>
          </a:prstGeom>
        </p:spPr>
      </p:pic>
    </p:spTree>
    <p:extLst>
      <p:ext uri="{BB962C8B-B14F-4D97-AF65-F5344CB8AC3E}">
        <p14:creationId xmlns:p14="http://schemas.microsoft.com/office/powerpoint/2010/main" val="243595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descr="Horizontal Organisation Chart" title="SmartArt">
            <a:extLst>
              <a:ext uri="{FF2B5EF4-FFF2-40B4-BE49-F238E27FC236}">
                <a16:creationId xmlns:a16="http://schemas.microsoft.com/office/drawing/2014/main" id="{852C47C9-9BE4-78B9-7E60-560F79BF9D00}"/>
              </a:ext>
            </a:extLst>
          </p:cNvPr>
          <p:cNvGraphicFramePr>
            <a:graphicFrameLocks noGrp="1"/>
          </p:cNvGraphicFramePr>
          <p:nvPr>
            <p:ph idx="1"/>
            <p:extLst>
              <p:ext uri="{D42A27DB-BD31-4B8C-83A1-F6EECF244321}">
                <p14:modId xmlns:p14="http://schemas.microsoft.com/office/powerpoint/2010/main" val="2605048305"/>
              </p:ext>
            </p:extLst>
          </p:nvPr>
        </p:nvGraphicFramePr>
        <p:xfrm>
          <a:off x="1010094" y="1222744"/>
          <a:ext cx="10594926" cy="5133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4CE32E7-F7C8-FC51-B683-70B945127B5F}"/>
              </a:ext>
            </a:extLst>
          </p:cNvPr>
          <p:cNvSpPr/>
          <p:nvPr/>
        </p:nvSpPr>
        <p:spPr>
          <a:xfrm>
            <a:off x="154912" y="268354"/>
            <a:ext cx="4954177"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Project Structure</a:t>
            </a:r>
          </a:p>
        </p:txBody>
      </p:sp>
    </p:spTree>
    <p:extLst>
      <p:ext uri="{BB962C8B-B14F-4D97-AF65-F5344CB8AC3E}">
        <p14:creationId xmlns:p14="http://schemas.microsoft.com/office/powerpoint/2010/main" val="3920638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30B94AEB-DCE1-CEE4-9EE0-B7F871A90C25}"/>
              </a:ext>
            </a:extLst>
          </p:cNvPr>
          <p:cNvPicPr>
            <a:picLocks noGrp="1" noChangeAspect="1"/>
          </p:cNvPicPr>
          <p:nvPr>
            <p:ph idx="1"/>
          </p:nvPr>
        </p:nvPicPr>
        <p:blipFill>
          <a:blip r:embed="rId2"/>
          <a:stretch>
            <a:fillRect/>
          </a:stretch>
        </p:blipFill>
        <p:spPr>
          <a:xfrm>
            <a:off x="2213212" y="1825625"/>
            <a:ext cx="7765576" cy="4351338"/>
          </a:xfrm>
        </p:spPr>
      </p:pic>
      <p:sp>
        <p:nvSpPr>
          <p:cNvPr id="3" name="Rectangle 2">
            <a:extLst>
              <a:ext uri="{FF2B5EF4-FFF2-40B4-BE49-F238E27FC236}">
                <a16:creationId xmlns:a16="http://schemas.microsoft.com/office/drawing/2014/main" id="{7B3FB977-9AA6-0834-DD9D-ADEC30A10806}"/>
              </a:ext>
            </a:extLst>
          </p:cNvPr>
          <p:cNvSpPr/>
          <p:nvPr/>
        </p:nvSpPr>
        <p:spPr>
          <a:xfrm>
            <a:off x="2213212" y="219372"/>
            <a:ext cx="6635792"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Cleaning IMDB Dataset</a:t>
            </a:r>
          </a:p>
        </p:txBody>
      </p:sp>
    </p:spTree>
    <p:extLst>
      <p:ext uri="{BB962C8B-B14F-4D97-AF65-F5344CB8AC3E}">
        <p14:creationId xmlns:p14="http://schemas.microsoft.com/office/powerpoint/2010/main" val="1327545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E162E41C-4A12-556B-D4E0-F0A4BFE59852}"/>
              </a:ext>
            </a:extLst>
          </p:cNvPr>
          <p:cNvPicPr>
            <a:picLocks noChangeAspect="1"/>
          </p:cNvPicPr>
          <p:nvPr/>
        </p:nvPicPr>
        <p:blipFill rotWithShape="1">
          <a:blip r:embed="rId2"/>
          <a:srcRect l="4471" t="66480" r="10313" b="2410"/>
          <a:stretch/>
        </p:blipFill>
        <p:spPr>
          <a:xfrm>
            <a:off x="1618422" y="4817695"/>
            <a:ext cx="8955156" cy="1497792"/>
          </a:xfrm>
          <a:prstGeom prst="rect">
            <a:avLst/>
          </a:prstGeom>
        </p:spPr>
      </p:pic>
      <p:sp>
        <p:nvSpPr>
          <p:cNvPr id="12" name="TextBox 11">
            <a:extLst>
              <a:ext uri="{FF2B5EF4-FFF2-40B4-BE49-F238E27FC236}">
                <a16:creationId xmlns:a16="http://schemas.microsoft.com/office/drawing/2014/main" id="{A7587055-5F1B-9178-79BE-CFA3A9A8C28D}"/>
              </a:ext>
            </a:extLst>
          </p:cNvPr>
          <p:cNvSpPr txBox="1"/>
          <p:nvPr/>
        </p:nvSpPr>
        <p:spPr>
          <a:xfrm>
            <a:off x="838199" y="1335526"/>
            <a:ext cx="2455607" cy="3539430"/>
          </a:xfrm>
          <a:prstGeom prst="rect">
            <a:avLst/>
          </a:prstGeom>
          <a:noFill/>
        </p:spPr>
        <p:txBody>
          <a:bodyPr wrap="square" rtlCol="0">
            <a:spAutoFit/>
          </a:bodyPr>
          <a:lstStyle/>
          <a:p>
            <a:pPr marL="285750" indent="-285750" algn="l">
              <a:buFont typeface="Arial" panose="020B0604020202020204" pitchFamily="34" charset="0"/>
              <a:buChar char="•"/>
            </a:pPr>
            <a:r>
              <a:rPr lang="en-GB" sz="1400" b="0" i="0" u="none" strike="noStrike" dirty="0">
                <a:solidFill>
                  <a:schemeClr val="accent5">
                    <a:lumMod val="50000"/>
                  </a:schemeClr>
                </a:solidFill>
                <a:effectLst/>
                <a:latin typeface="Söhne"/>
              </a:rPr>
              <a:t>We extract information from our base dataset and structure the data into a coherent DataFrame for efficient analysis.</a:t>
            </a:r>
          </a:p>
          <a:p>
            <a:pPr marL="285750" indent="-285750">
              <a:buFont typeface="Arial" panose="020B0604020202020204" pitchFamily="34" charset="0"/>
              <a:buChar char="•"/>
            </a:pPr>
            <a:endParaRPr lang="en-GB" sz="1400" b="0" i="0" dirty="0">
              <a:solidFill>
                <a:schemeClr val="accent5">
                  <a:lumMod val="50000"/>
                </a:schemeClr>
              </a:solidFill>
              <a:effectLst/>
            </a:endParaRPr>
          </a:p>
          <a:p>
            <a:pPr marL="285750" indent="-285750">
              <a:buFont typeface="Arial" panose="020B0604020202020204" pitchFamily="34" charset="0"/>
              <a:buChar char="•"/>
            </a:pPr>
            <a:r>
              <a:rPr lang="en-GB" sz="1400" b="0" i="0" u="none" strike="noStrike" dirty="0">
                <a:solidFill>
                  <a:schemeClr val="accent5">
                    <a:lumMod val="50000"/>
                  </a:schemeClr>
                </a:solidFill>
                <a:effectLst/>
                <a:latin typeface="Söhne"/>
              </a:rPr>
              <a:t>We implemented Flask to create a robust API for seamless interaction with the IMDb Top 1000 dataset.</a:t>
            </a:r>
          </a:p>
          <a:p>
            <a:pPr marL="285750" indent="-285750">
              <a:buFont typeface="Arial" panose="020B0604020202020204" pitchFamily="34" charset="0"/>
              <a:buChar char="•"/>
            </a:pPr>
            <a:endParaRPr lang="en-GB" sz="1400" b="0" i="0" dirty="0">
              <a:solidFill>
                <a:schemeClr val="accent5">
                  <a:lumMod val="50000"/>
                </a:schemeClr>
              </a:solidFill>
              <a:effectLst/>
            </a:endParaRPr>
          </a:p>
          <a:p>
            <a:pPr marL="285750" indent="-285750">
              <a:buFont typeface="Arial" panose="020B0604020202020204" pitchFamily="34" charset="0"/>
              <a:buChar char="•"/>
            </a:pPr>
            <a:r>
              <a:rPr lang="en-GB" sz="1400" b="0" i="0" dirty="0">
                <a:solidFill>
                  <a:schemeClr val="accent5">
                    <a:lumMod val="50000"/>
                  </a:schemeClr>
                </a:solidFill>
                <a:effectLst/>
              </a:rPr>
              <a:t>We exported it to SQLite and tested the database in Jupyter Notebook</a:t>
            </a:r>
            <a:br>
              <a:rPr lang="en-GB" sz="1400" dirty="0"/>
            </a:br>
            <a:endParaRPr lang="en-GB" sz="1400" dirty="0"/>
          </a:p>
        </p:txBody>
      </p:sp>
      <p:sp>
        <p:nvSpPr>
          <p:cNvPr id="6" name="Rectangle 5">
            <a:extLst>
              <a:ext uri="{FF2B5EF4-FFF2-40B4-BE49-F238E27FC236}">
                <a16:creationId xmlns:a16="http://schemas.microsoft.com/office/drawing/2014/main" id="{400099DB-9DC2-265E-7A64-0EC89D2BEE54}"/>
              </a:ext>
            </a:extLst>
          </p:cNvPr>
          <p:cNvSpPr/>
          <p:nvPr/>
        </p:nvSpPr>
        <p:spPr>
          <a:xfrm>
            <a:off x="930522" y="138298"/>
            <a:ext cx="8727582" cy="923330"/>
          </a:xfrm>
          <a:prstGeom prst="rect">
            <a:avLst/>
          </a:prstGeom>
          <a:noFill/>
        </p:spPr>
        <p:txBody>
          <a:bodyPr wrap="none" lIns="91440" tIns="45720" rIns="91440" bIns="45720">
            <a:spAutoFit/>
          </a:bodyPr>
          <a:lstStyle/>
          <a:p>
            <a:pPr algn="ctr"/>
            <a:r>
              <a:rPr lang="en-GB" sz="5400" dirty="0">
                <a:ln w="0"/>
                <a:solidFill>
                  <a:srgbClr val="002060"/>
                </a:solidFill>
                <a:effectLst>
                  <a:reflection blurRad="6350" stA="53000" endA="300" endPos="35500" dir="5400000" sy="-90000" algn="bl" rotWithShape="0"/>
                </a:effectLst>
              </a:rPr>
              <a:t>Loading to a Database: SQLite</a:t>
            </a:r>
            <a:endParaRPr lang="en-US" sz="5400" b="0" cap="none" spc="0" dirty="0">
              <a:ln w="0"/>
              <a:solidFill>
                <a:srgbClr val="002060"/>
              </a:solidFill>
              <a:effectLst>
                <a:reflection blurRad="6350" stA="53000" endA="300" endPos="35500" dir="5400000" sy="-90000" algn="bl" rotWithShape="0"/>
              </a:effectLst>
            </a:endParaRPr>
          </a:p>
        </p:txBody>
      </p:sp>
      <p:pic>
        <p:nvPicPr>
          <p:cNvPr id="3" name="Picture 2">
            <a:extLst>
              <a:ext uri="{FF2B5EF4-FFF2-40B4-BE49-F238E27FC236}">
                <a16:creationId xmlns:a16="http://schemas.microsoft.com/office/drawing/2014/main" id="{899689A0-C893-FAA3-D7CE-116AF237D9D7}"/>
              </a:ext>
            </a:extLst>
          </p:cNvPr>
          <p:cNvPicPr>
            <a:picLocks noChangeAspect="1"/>
          </p:cNvPicPr>
          <p:nvPr/>
        </p:nvPicPr>
        <p:blipFill>
          <a:blip r:embed="rId3"/>
          <a:stretch>
            <a:fillRect/>
          </a:stretch>
        </p:blipFill>
        <p:spPr>
          <a:xfrm>
            <a:off x="3962400" y="1061628"/>
            <a:ext cx="8229600" cy="3991897"/>
          </a:xfrm>
          <a:prstGeom prst="rect">
            <a:avLst/>
          </a:prstGeom>
        </p:spPr>
      </p:pic>
    </p:spTree>
    <p:extLst>
      <p:ext uri="{BB962C8B-B14F-4D97-AF65-F5344CB8AC3E}">
        <p14:creationId xmlns:p14="http://schemas.microsoft.com/office/powerpoint/2010/main" val="959983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44B99961-34D6-6F08-5B98-B1BA60B4902B}"/>
              </a:ext>
            </a:extLst>
          </p:cNvPr>
          <p:cNvPicPr>
            <a:picLocks noGrp="1" noChangeAspect="1"/>
          </p:cNvPicPr>
          <p:nvPr>
            <p:ph idx="1"/>
          </p:nvPr>
        </p:nvPicPr>
        <p:blipFill rotWithShape="1">
          <a:blip r:embed="rId2"/>
          <a:srcRect r="11565" b="1404"/>
          <a:stretch/>
        </p:blipFill>
        <p:spPr>
          <a:xfrm>
            <a:off x="377572" y="1636762"/>
            <a:ext cx="5443871" cy="5088784"/>
          </a:xfrm>
        </p:spPr>
      </p:pic>
      <p:sp>
        <p:nvSpPr>
          <p:cNvPr id="8" name="TextBox 7">
            <a:extLst>
              <a:ext uri="{FF2B5EF4-FFF2-40B4-BE49-F238E27FC236}">
                <a16:creationId xmlns:a16="http://schemas.microsoft.com/office/drawing/2014/main" id="{B3AC7693-E978-E664-4DBC-4678C5838C86}"/>
              </a:ext>
            </a:extLst>
          </p:cNvPr>
          <p:cNvSpPr txBox="1"/>
          <p:nvPr/>
        </p:nvSpPr>
        <p:spPr>
          <a:xfrm>
            <a:off x="1517301" y="713433"/>
            <a:ext cx="9274630" cy="1077218"/>
          </a:xfrm>
          <a:prstGeom prst="rect">
            <a:avLst/>
          </a:prstGeom>
          <a:noFill/>
        </p:spPr>
        <p:txBody>
          <a:bodyPr wrap="square" rtlCol="0">
            <a:spAutoFit/>
          </a:bodyPr>
          <a:lstStyle/>
          <a:p>
            <a:r>
              <a:rPr lang="en-GB" sz="1600" b="0" i="0" dirty="0">
                <a:solidFill>
                  <a:schemeClr val="accent5">
                    <a:lumMod val="50000"/>
                  </a:schemeClr>
                </a:solidFill>
                <a:effectLst/>
                <a:latin typeface="Slack-Lato"/>
              </a:rPr>
              <a:t>Once we had our pristine data, the next step was to provide it with a home. We chose Flask, a powerful web framework for Python, to not only host our cleaned dataset but also to create a seamless connection with a database. This integration allows for efficient data retrieval and manipulation.</a:t>
            </a:r>
          </a:p>
          <a:p>
            <a:endParaRPr lang="en-GB" sz="1600" dirty="0"/>
          </a:p>
        </p:txBody>
      </p:sp>
      <p:sp>
        <p:nvSpPr>
          <p:cNvPr id="3" name="Rectangle 2">
            <a:extLst>
              <a:ext uri="{FF2B5EF4-FFF2-40B4-BE49-F238E27FC236}">
                <a16:creationId xmlns:a16="http://schemas.microsoft.com/office/drawing/2014/main" id="{60043DB8-6D7D-56D0-AF15-52390ACB3BFE}"/>
              </a:ext>
            </a:extLst>
          </p:cNvPr>
          <p:cNvSpPr/>
          <p:nvPr/>
        </p:nvSpPr>
        <p:spPr>
          <a:xfrm>
            <a:off x="1311843" y="-107460"/>
            <a:ext cx="9019200"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Database Integration with Flask</a:t>
            </a:r>
          </a:p>
        </p:txBody>
      </p:sp>
      <p:pic>
        <p:nvPicPr>
          <p:cNvPr id="4" name="Picture 3">
            <a:extLst>
              <a:ext uri="{FF2B5EF4-FFF2-40B4-BE49-F238E27FC236}">
                <a16:creationId xmlns:a16="http://schemas.microsoft.com/office/drawing/2014/main" id="{4A540806-9631-7709-29AD-337946BA773E}"/>
              </a:ext>
            </a:extLst>
          </p:cNvPr>
          <p:cNvPicPr>
            <a:picLocks noChangeAspect="1"/>
          </p:cNvPicPr>
          <p:nvPr/>
        </p:nvPicPr>
        <p:blipFill>
          <a:blip r:embed="rId3"/>
          <a:stretch>
            <a:fillRect/>
          </a:stretch>
        </p:blipFill>
        <p:spPr>
          <a:xfrm>
            <a:off x="5897643" y="1636762"/>
            <a:ext cx="6294357" cy="5088783"/>
          </a:xfrm>
          <a:prstGeom prst="rect">
            <a:avLst/>
          </a:prstGeom>
        </p:spPr>
      </p:pic>
    </p:spTree>
    <p:extLst>
      <p:ext uri="{BB962C8B-B14F-4D97-AF65-F5344CB8AC3E}">
        <p14:creationId xmlns:p14="http://schemas.microsoft.com/office/powerpoint/2010/main" val="318086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57770-36A6-98F2-A4B3-7E63DD5A9E62}"/>
              </a:ext>
            </a:extLst>
          </p:cNvPr>
          <p:cNvSpPr>
            <a:spLocks noGrp="1"/>
          </p:cNvSpPr>
          <p:nvPr>
            <p:ph idx="1"/>
          </p:nvPr>
        </p:nvSpPr>
        <p:spPr>
          <a:xfrm>
            <a:off x="471672" y="1336397"/>
            <a:ext cx="4458106" cy="727921"/>
          </a:xfrm>
        </p:spPr>
        <p:txBody>
          <a:bodyPr>
            <a:normAutofit/>
          </a:bodyPr>
          <a:lstStyle/>
          <a:p>
            <a:pPr marL="0" indent="0">
              <a:buNone/>
            </a:pPr>
            <a:r>
              <a:rPr lang="en-GB" sz="1600" dirty="0">
                <a:solidFill>
                  <a:schemeClr val="accent5">
                    <a:lumMod val="50000"/>
                  </a:schemeClr>
                </a:solidFill>
              </a:rPr>
              <a:t>As shown in our project structure, we have 5 HTML pages under our </a:t>
            </a:r>
            <a:r>
              <a:rPr lang="en-GB" sz="1600" b="1" dirty="0">
                <a:solidFill>
                  <a:schemeClr val="accent5">
                    <a:lumMod val="50000"/>
                  </a:schemeClr>
                </a:solidFill>
              </a:rPr>
              <a:t>template</a:t>
            </a:r>
            <a:r>
              <a:rPr lang="en-GB" sz="1600" dirty="0">
                <a:solidFill>
                  <a:schemeClr val="accent5">
                    <a:lumMod val="50000"/>
                  </a:schemeClr>
                </a:solidFill>
              </a:rPr>
              <a:t> folder. </a:t>
            </a:r>
          </a:p>
          <a:p>
            <a:pPr marL="0" indent="0">
              <a:buNone/>
            </a:pPr>
            <a:endParaRPr lang="en-GB" sz="1600" dirty="0"/>
          </a:p>
          <a:p>
            <a:pPr marL="0" indent="0">
              <a:buNone/>
            </a:pPr>
            <a:endParaRPr lang="en-GB" sz="1600" dirty="0"/>
          </a:p>
          <a:p>
            <a:pPr marL="0" indent="0">
              <a:buNone/>
            </a:pPr>
            <a:endParaRPr lang="en-GB" sz="1600" dirty="0"/>
          </a:p>
        </p:txBody>
      </p:sp>
      <p:pic>
        <p:nvPicPr>
          <p:cNvPr id="5" name="Picture 4" descr="A screenshot of a computer&#10;&#10;Description automatically generated">
            <a:extLst>
              <a:ext uri="{FF2B5EF4-FFF2-40B4-BE49-F238E27FC236}">
                <a16:creationId xmlns:a16="http://schemas.microsoft.com/office/drawing/2014/main" id="{386747BD-9992-DCC1-3B80-AE306B1B23FA}"/>
              </a:ext>
            </a:extLst>
          </p:cNvPr>
          <p:cNvPicPr>
            <a:picLocks noChangeAspect="1"/>
          </p:cNvPicPr>
          <p:nvPr/>
        </p:nvPicPr>
        <p:blipFill rotWithShape="1">
          <a:blip r:embed="rId2"/>
          <a:srcRect r="63160"/>
          <a:stretch/>
        </p:blipFill>
        <p:spPr>
          <a:xfrm>
            <a:off x="577998" y="2477386"/>
            <a:ext cx="4262682" cy="3189767"/>
          </a:xfrm>
          <a:prstGeom prst="rect">
            <a:avLst/>
          </a:prstGeom>
        </p:spPr>
      </p:pic>
      <p:sp>
        <p:nvSpPr>
          <p:cNvPr id="4" name="Rectangle 3">
            <a:extLst>
              <a:ext uri="{FF2B5EF4-FFF2-40B4-BE49-F238E27FC236}">
                <a16:creationId xmlns:a16="http://schemas.microsoft.com/office/drawing/2014/main" id="{B01606BF-9B3E-291C-B62B-1CFD0A7DB7E3}"/>
              </a:ext>
            </a:extLst>
          </p:cNvPr>
          <p:cNvSpPr/>
          <p:nvPr/>
        </p:nvSpPr>
        <p:spPr>
          <a:xfrm>
            <a:off x="1855301" y="0"/>
            <a:ext cx="7597144" cy="923330"/>
          </a:xfrm>
          <a:prstGeom prst="rect">
            <a:avLst/>
          </a:prstGeom>
          <a:noFill/>
        </p:spPr>
        <p:txBody>
          <a:bodyPr wrap="none" lIns="91440" tIns="45720" rIns="91440" bIns="45720">
            <a:spAutoFit/>
          </a:bodyPr>
          <a:lstStyle/>
          <a:p>
            <a:pPr algn="ctr"/>
            <a:r>
              <a:rPr lang="en-GB" sz="5400" b="0" cap="none" spc="0" dirty="0">
                <a:ln w="0"/>
                <a:solidFill>
                  <a:srgbClr val="002060"/>
                </a:solidFill>
                <a:effectLst>
                  <a:reflection blurRad="6350" stA="53000" endA="300" endPos="35500" dir="5400000" sy="-90000" algn="bl" rotWithShape="0"/>
                </a:effectLst>
              </a:rPr>
              <a:t>Designing the HTML Pages</a:t>
            </a:r>
          </a:p>
        </p:txBody>
      </p:sp>
      <p:pic>
        <p:nvPicPr>
          <p:cNvPr id="6" name="Picture 5">
            <a:extLst>
              <a:ext uri="{FF2B5EF4-FFF2-40B4-BE49-F238E27FC236}">
                <a16:creationId xmlns:a16="http://schemas.microsoft.com/office/drawing/2014/main" id="{FBEB236E-F821-445B-60E0-69E32F0A41DD}"/>
              </a:ext>
            </a:extLst>
          </p:cNvPr>
          <p:cNvPicPr>
            <a:picLocks noChangeAspect="1"/>
          </p:cNvPicPr>
          <p:nvPr/>
        </p:nvPicPr>
        <p:blipFill>
          <a:blip r:embed="rId3"/>
          <a:stretch>
            <a:fillRect/>
          </a:stretch>
        </p:blipFill>
        <p:spPr>
          <a:xfrm>
            <a:off x="5570455" y="1397282"/>
            <a:ext cx="6149873" cy="5303980"/>
          </a:xfrm>
          <a:prstGeom prst="rect">
            <a:avLst/>
          </a:prstGeom>
        </p:spPr>
      </p:pic>
    </p:spTree>
    <p:extLst>
      <p:ext uri="{BB962C8B-B14F-4D97-AF65-F5344CB8AC3E}">
        <p14:creationId xmlns:p14="http://schemas.microsoft.com/office/powerpoint/2010/main" val="560749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5200</TotalTime>
  <Words>949</Words>
  <Application>Microsoft Macintosh PowerPoint</Application>
  <PresentationFormat>Widescreen</PresentationFormat>
  <Paragraphs>121</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Bodoni MT</vt:lpstr>
      <vt:lpstr>Bodoni MT Condensed</vt:lpstr>
      <vt:lpstr>Calibri</vt:lpstr>
      <vt:lpstr>Calibri Light</vt:lpstr>
      <vt:lpstr>Slack-Lato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incorporated a search bar to enhance navigation for ease of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App Success: A Comprehensive Study of Google Playstore Metrics</dc:title>
  <dc:creator>Temitope Ajose-Adeogun</dc:creator>
  <cp:lastModifiedBy>KAJ KABILAN</cp:lastModifiedBy>
  <cp:revision>54</cp:revision>
  <dcterms:created xsi:type="dcterms:W3CDTF">2023-11-20T15:32:51Z</dcterms:created>
  <dcterms:modified xsi:type="dcterms:W3CDTF">2023-11-27T21:54:25Z</dcterms:modified>
</cp:coreProperties>
</file>